
<file path=[Content_Types].xml><?xml version="1.0" encoding="utf-8"?>
<Types xmlns="http://schemas.openxmlformats.org/package/2006/content-types"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20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5.xml" ContentType="application/vnd.openxmlformats-officedocument.presentationml.slideLayout+xml"/>
  <Override PartName="/ppt/slides/slide26.xml" ContentType="application/vnd.openxmlformats-officedocument.presentationml.slide+xml"/>
  <Override PartName="/ppt/slideLayouts/slideLayout26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27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28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29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30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31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32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33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34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35.xml" ContentType="application/vnd.openxmlformats-officedocument.presentationml.slideLayout+xml"/>
  <Override PartName="/ppt/slides/slide36.xml" ContentType="application/vnd.openxmlformats-officedocument.presentationml.slide+xml"/>
  <Override PartName="/ppt/slideLayouts/slideLayout36.xml" ContentType="application/vnd.openxmlformats-officedocument.presentationml.slideLayout+xml"/>
  <Override PartName="/ppt/slides/slide37.xml" ContentType="application/vnd.openxmlformats-officedocument.presentationml.slide+xml"/>
  <Override PartName="/ppt/slideLayouts/slideLayout37.xml" ContentType="application/vnd.openxmlformats-officedocument.presentationml.slideLayout+xml"/>
  <Override PartName="/ppt/slides/slide38.xml" ContentType="application/vnd.openxmlformats-officedocument.presentationml.slide+xml"/>
  <Override PartName="/ppt/slideLayouts/slideLayout38.xml" ContentType="application/vnd.openxmlformats-officedocument.presentationml.slideLayout+xml"/>
  <Override PartName="/ppt/slides/slide39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0.xml" ContentType="application/vnd.openxmlformats-officedocument.presentationml.slide+xml"/>
  <Override PartName="/ppt/slideLayouts/slideLayout40.xml" ContentType="application/vnd.openxmlformats-officedocument.presentationml.slideLayout+xml"/>
  <Override PartName="/ppt/slides/slide41.xml" ContentType="application/vnd.openxmlformats-officedocument.presentationml.slide+xml"/>
  <Override PartName="/ppt/slideLayouts/slideLayout41.xml" ContentType="application/vnd.openxmlformats-officedocument.presentationml.slideLayout+xml"/>
  <Override PartName="/ppt/slides/slide4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43.xml" ContentType="application/vnd.openxmlformats-officedocument.presentationml.slide+xml"/>
  <Override PartName="/ppt/slideLayouts/slideLayout43.xml" ContentType="application/vnd.openxmlformats-officedocument.presentationml.slideLayout+xml"/>
  <Override PartName="/ppt/slides/slide44.xml" ContentType="application/vnd.openxmlformats-officedocument.presentationml.slide+xml"/>
  <Override PartName="/ppt/slideLayouts/slideLayout44.xml" ContentType="application/vnd.openxmlformats-officedocument.presentationml.slideLayout+xml"/>
  <Override PartName="/ppt/slides/slide45.xml" ContentType="application/vnd.openxmlformats-officedocument.presentationml.slide+xml"/>
  <Override PartName="/ppt/slideLayouts/slideLayout45.xml" ContentType="application/vnd.openxmlformats-officedocument.presentationml.slideLayout+xml"/>
  <Override PartName="/ppt/slides/slide46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47.xml" ContentType="application/vnd.openxmlformats-officedocument.presentationml.slide+xml"/>
  <Override PartName="/ppt/slideLayouts/slideLayout47.xml" ContentType="application/vnd.openxmlformats-officedocument.presentationml.slideLayout+xml"/>
  <Override PartName="/ppt/slides/slide48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49.xml" ContentType="application/vnd.openxmlformats-officedocument.presentationml.slide+xml"/>
  <Override PartName="/ppt/slideLayouts/slideLayout49.xml" ContentType="application/vnd.openxmlformats-officedocument.presentationml.slideLayout+xml"/>
  <Override PartName="/ppt/slides/slide50.xml" ContentType="application/vnd.openxmlformats-officedocument.presentationml.slide+xml"/>
  <Override PartName="/ppt/slideLayouts/slideLayout50.xml" ContentType="application/vnd.openxmlformats-officedocument.presentationml.slideLayout+xml"/>
  <Override PartName="/ppt/slides/slide51.xml" ContentType="application/vnd.openxmlformats-officedocument.presentationml.slide+xml"/>
  <Override PartName="/ppt/slideLayouts/slideLayout51.xml" ContentType="application/vnd.openxmlformats-officedocument.presentationml.slideLayout+xml"/>
  <Override PartName="/ppt/slides/slide52.xml" ContentType="application/vnd.openxmlformats-officedocument.presentationml.slide+xml"/>
  <Override PartName="/ppt/slideLayouts/slideLayout52.xml" ContentType="application/vnd.openxmlformats-officedocument.presentationml.slideLayout+xml"/>
  <Override PartName="/ppt/slides/slide53.xml" ContentType="application/vnd.openxmlformats-officedocument.presentationml.slide+xml"/>
  <Override PartName="/ppt/slideLayouts/slideLayout53.xml" ContentType="application/vnd.openxmlformats-officedocument.presentationml.slideLayout+xml"/>
  <Override PartName="/ppt/slides/slide54.xml" ContentType="application/vnd.openxmlformats-officedocument.presentationml.slide+xml"/>
  <Override PartName="/ppt/slideLayouts/slideLayout54.xml" ContentType="application/vnd.openxmlformats-officedocument.presentationml.slideLayout+xml"/>
  <Override PartName="/ppt/slides/slide55.xml" ContentType="application/vnd.openxmlformats-officedocument.presentationml.slide+xml"/>
  <Override PartName="/ppt/slideLayouts/slideLayout55.xml" ContentType="application/vnd.openxmlformats-officedocument.presentationml.slideLayout+xml"/>
  <Override PartName="/ppt/slides/slide56.xml" ContentType="application/vnd.openxmlformats-officedocument.presentationml.slide+xml"/>
  <Override PartName="/ppt/slideLayouts/slideLayout56.xml" ContentType="application/vnd.openxmlformats-officedocument.presentationml.slideLayout+xml"/>
  <Override PartName="/ppt/theme/theme1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Default Extension="rels" ContentType="application/vnd.openxmlformats-package.relationships+xml"/>
  <Default Extension="xml" ContentType="application/xml"/>
  <Default Extension="png" ContentType="image/png"/>
</Types>
</file>

<file path=_rels/.rels><?xml version="1.0" encoding="UTF-8" standalone="yes"?>
<Relationships xmlns="http://schemas.openxmlformats.org/package/2006/relationships">
   <Relationship Id="rId1" Type="http://schemas.openxmlformats.org/officeDocument/2006/relationships/officeDocument" Target="ppt/presentation.xml"/>
   <Relationship Id="rId2" Type="http://schemas.openxmlformats.org/officeDocument/2006/relationships/extended-properties" Target="docProps/app.xml"/>
   <Relationship Id="rId3" Type="http://schemas.openxmlformats.org/package/2006/relationships/metadata/core-properties" Target="docProps/core.xml"/>
</Relationships>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713" r:id="rId61"/>
  </p:sld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type="screen4x3" cy="6858000" cx="9144000"/>
  <p:notesSz cy="9144000" cx="6858000"/>
  <p:defaultTextStyle>
    <a:defPPr>
      <a:defRPr lang="en-US"/>
    </a:defPPr>
    <a:lvl1pPr algn="l" latinLnBrk="0" eaLnBrk="1" rtl="0" defTabSz="914400" marL="0" hangingPunct="1">
      <a:defRPr kern="1200">
        <a:solidFill>
          <a:schemeClr val="tx1"/>
        </a:solidFill>
        <a:latin typeface="+mn-lt"/>
        <a:ea typeface="+mn-ea"/>
        <a:cs typeface="+mn-cs"/>
      </a:defRPr>
    </a:lvl1pPr>
    <a:lvl2pPr algn="l" latinLnBrk="0" eaLnBrk="1" rtl="0" defTabSz="914400" marL="457200" hangingPunct="1">
      <a:defRPr kern="1200">
        <a:solidFill>
          <a:schemeClr val="tx1"/>
        </a:solidFill>
        <a:latin typeface="+mn-lt"/>
        <a:ea typeface="+mn-ea"/>
        <a:cs typeface="+mn-cs"/>
      </a:defRPr>
    </a:lvl2pPr>
    <a:lvl3pPr algn="l" latinLnBrk="0" eaLnBrk="1" rtl="0" defTabSz="914400" marL="914400" hangingPunct="1">
      <a:defRPr kern="1200">
        <a:solidFill>
          <a:schemeClr val="tx1"/>
        </a:solidFill>
        <a:latin typeface="+mn-lt"/>
        <a:ea typeface="+mn-ea"/>
        <a:cs typeface="+mn-cs"/>
      </a:defRPr>
    </a:lvl3pPr>
    <a:lvl4pPr algn="l" latinLnBrk="0" eaLnBrk="1" rtl="0" defTabSz="914400" marL="1371600" hangingPunct="1">
      <a:defRPr kern="1200">
        <a:solidFill>
          <a:schemeClr val="tx1"/>
        </a:solidFill>
        <a:latin typeface="+mn-lt"/>
        <a:ea typeface="+mn-ea"/>
        <a:cs typeface="+mn-cs"/>
      </a:defRPr>
    </a:lvl4pPr>
    <a:lvl5pPr algn="l" latinLnBrk="0" eaLnBrk="1" rtl="0" defTabSz="914400" marL="1828800" hangingPunct="1">
      <a:defRPr kern="1200">
        <a:solidFill>
          <a:schemeClr val="tx1"/>
        </a:solidFill>
        <a:latin typeface="+mn-lt"/>
        <a:ea typeface="+mn-ea"/>
        <a:cs typeface="+mn-cs"/>
      </a:defRPr>
    </a:lvl5pPr>
    <a:lvl6pPr algn="l" latinLnBrk="0" eaLnBrk="1" rtl="0" defTabSz="914400" marL="2286000" hangingPunct="1">
      <a:defRPr kern="1200">
        <a:solidFill>
          <a:schemeClr val="tx1"/>
        </a:solidFill>
        <a:latin typeface="+mn-lt"/>
        <a:ea typeface="+mn-ea"/>
        <a:cs typeface="+mn-cs"/>
      </a:defRPr>
    </a:lvl6pPr>
    <a:lvl7pPr algn="l" latinLnBrk="0" eaLnBrk="1" rtl="0" defTabSz="914400" marL="2743200" hangingPunct="1">
      <a:defRPr kern="1200">
        <a:solidFill>
          <a:schemeClr val="tx1"/>
        </a:solidFill>
        <a:latin typeface="+mn-lt"/>
        <a:ea typeface="+mn-ea"/>
        <a:cs typeface="+mn-cs"/>
      </a:defRPr>
    </a:lvl7pPr>
    <a:lvl8pPr algn="l" latinLnBrk="0" eaLnBrk="1" rtl="0" defTabSz="914400" marL="3200400" hangingPunct="1">
      <a:defRPr kern="1200">
        <a:solidFill>
          <a:schemeClr val="tx1"/>
        </a:solidFill>
        <a:latin typeface="+mn-lt"/>
        <a:ea typeface="+mn-ea"/>
        <a:cs typeface="+mn-cs"/>
      </a:defRPr>
    </a:lvl8pPr>
    <a:lvl9pPr algn="l" latinLnBrk="0" eaLnBrk="1" rtl="0" defTabSz="914400" marL="3657600" hangingPunct="1">
      <a:defRPr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/>
</file>

<file path=ppt/tableStyles.xml><?xml version="1.0" encoding="utf-8"?>
<a:tblStyleLst xmlns:a="http://schemas.openxmlformats.org/drawingml/2006/main" def="{47318D70-3702-453A-BB3A-CF4B15F9ABED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/>
</file>

<file path=ppt/_rels/presentation.xml.rels><?xml version="1.0" encoding="UTF-8" standalone="yes"?>
<Relationships xmlns="http://schemas.openxmlformats.org/package/2006/relationships">
   <Relationship Id="rId1" Type="http://schemas.openxmlformats.org/officeDocument/2006/relationships/slide" Target="slides/slide1.xml"/>
   <Relationship Id="rId2" Type="http://schemas.openxmlformats.org/officeDocument/2006/relationships/slide" Target="slides/slide2.xml"/>
   <Relationship Id="rId3" Type="http://schemas.openxmlformats.org/officeDocument/2006/relationships/slide" Target="slides/slide3.xml"/>
   <Relationship Id="rId4" Type="http://schemas.openxmlformats.org/officeDocument/2006/relationships/slide" Target="slides/slide4.xml"/>
   <Relationship Id="rId5" Type="http://schemas.openxmlformats.org/officeDocument/2006/relationships/slide" Target="slides/slide5.xml"/>
   <Relationship Id="rId6" Type="http://schemas.openxmlformats.org/officeDocument/2006/relationships/slide" Target="slides/slide6.xml"/>
   <Relationship Id="rId7" Type="http://schemas.openxmlformats.org/officeDocument/2006/relationships/slide" Target="slides/slide7.xml"/>
   <Relationship Id="rId8" Type="http://schemas.openxmlformats.org/officeDocument/2006/relationships/slide" Target="slides/slide8.xml"/>
   <Relationship Id="rId9" Type="http://schemas.openxmlformats.org/officeDocument/2006/relationships/slide" Target="slides/slide9.xml"/>
   <Relationship Id="rId10" Type="http://schemas.openxmlformats.org/officeDocument/2006/relationships/slide" Target="slides/slide10.xml"/>
   <Relationship Id="rId11" Type="http://schemas.openxmlformats.org/officeDocument/2006/relationships/slide" Target="slides/slide11.xml"/>
   <Relationship Id="rId12" Type="http://schemas.openxmlformats.org/officeDocument/2006/relationships/slide" Target="slides/slide12.xml"/>
   <Relationship Id="rId13" Type="http://schemas.openxmlformats.org/officeDocument/2006/relationships/slide" Target="slides/slide13.xml"/>
   <Relationship Id="rId14" Type="http://schemas.openxmlformats.org/officeDocument/2006/relationships/slide" Target="slides/slide14.xml"/>
   <Relationship Id="rId15" Type="http://schemas.openxmlformats.org/officeDocument/2006/relationships/slide" Target="slides/slide15.xml"/>
   <Relationship Id="rId16" Type="http://schemas.openxmlformats.org/officeDocument/2006/relationships/slide" Target="slides/slide16.xml"/>
   <Relationship Id="rId17" Type="http://schemas.openxmlformats.org/officeDocument/2006/relationships/slide" Target="slides/slide17.xml"/>
   <Relationship Id="rId18" Type="http://schemas.openxmlformats.org/officeDocument/2006/relationships/slide" Target="slides/slide18.xml"/>
   <Relationship Id="rId19" Type="http://schemas.openxmlformats.org/officeDocument/2006/relationships/slide" Target="slides/slide19.xml"/>
   <Relationship Id="rId20" Type="http://schemas.openxmlformats.org/officeDocument/2006/relationships/slide" Target="slides/slide20.xml"/>
   <Relationship Id="rId21" Type="http://schemas.openxmlformats.org/officeDocument/2006/relationships/slide" Target="slides/slide21.xml"/>
   <Relationship Id="rId22" Type="http://schemas.openxmlformats.org/officeDocument/2006/relationships/slide" Target="slides/slide22.xml"/>
   <Relationship Id="rId23" Type="http://schemas.openxmlformats.org/officeDocument/2006/relationships/slide" Target="slides/slide23.xml"/>
   <Relationship Id="rId24" Type="http://schemas.openxmlformats.org/officeDocument/2006/relationships/slide" Target="slides/slide24.xml"/>
   <Relationship Id="rId25" Type="http://schemas.openxmlformats.org/officeDocument/2006/relationships/slide" Target="slides/slide25.xml"/>
   <Relationship Id="rId26" Type="http://schemas.openxmlformats.org/officeDocument/2006/relationships/slide" Target="slides/slide26.xml"/>
   <Relationship Id="rId27" Type="http://schemas.openxmlformats.org/officeDocument/2006/relationships/slide" Target="slides/slide27.xml"/>
   <Relationship Id="rId28" Type="http://schemas.openxmlformats.org/officeDocument/2006/relationships/slide" Target="slides/slide28.xml"/>
   <Relationship Id="rId29" Type="http://schemas.openxmlformats.org/officeDocument/2006/relationships/slide" Target="slides/slide29.xml"/>
   <Relationship Id="rId30" Type="http://schemas.openxmlformats.org/officeDocument/2006/relationships/slide" Target="slides/slide30.xml"/>
   <Relationship Id="rId31" Type="http://schemas.openxmlformats.org/officeDocument/2006/relationships/slide" Target="slides/slide31.xml"/>
   <Relationship Id="rId32" Type="http://schemas.openxmlformats.org/officeDocument/2006/relationships/slide" Target="slides/slide32.xml"/>
   <Relationship Id="rId33" Type="http://schemas.openxmlformats.org/officeDocument/2006/relationships/slide" Target="slides/slide33.xml"/>
   <Relationship Id="rId34" Type="http://schemas.openxmlformats.org/officeDocument/2006/relationships/slide" Target="slides/slide34.xml"/>
   <Relationship Id="rId35" Type="http://schemas.openxmlformats.org/officeDocument/2006/relationships/slide" Target="slides/slide35.xml"/>
   <Relationship Id="rId36" Type="http://schemas.openxmlformats.org/officeDocument/2006/relationships/slide" Target="slides/slide36.xml"/>
   <Relationship Id="rId37" Type="http://schemas.openxmlformats.org/officeDocument/2006/relationships/slide" Target="slides/slide37.xml"/>
   <Relationship Id="rId38" Type="http://schemas.openxmlformats.org/officeDocument/2006/relationships/slide" Target="slides/slide38.xml"/>
   <Relationship Id="rId39" Type="http://schemas.openxmlformats.org/officeDocument/2006/relationships/slide" Target="slides/slide39.xml"/>
   <Relationship Id="rId40" Type="http://schemas.openxmlformats.org/officeDocument/2006/relationships/slide" Target="slides/slide40.xml"/>
   <Relationship Id="rId41" Type="http://schemas.openxmlformats.org/officeDocument/2006/relationships/slide" Target="slides/slide41.xml"/>
   <Relationship Id="rId42" Type="http://schemas.openxmlformats.org/officeDocument/2006/relationships/slide" Target="slides/slide42.xml"/>
   <Relationship Id="rId43" Type="http://schemas.openxmlformats.org/officeDocument/2006/relationships/slide" Target="slides/slide43.xml"/>
   <Relationship Id="rId44" Type="http://schemas.openxmlformats.org/officeDocument/2006/relationships/slide" Target="slides/slide44.xml"/>
   <Relationship Id="rId45" Type="http://schemas.openxmlformats.org/officeDocument/2006/relationships/slide" Target="slides/slide45.xml"/>
   <Relationship Id="rId46" Type="http://schemas.openxmlformats.org/officeDocument/2006/relationships/slide" Target="slides/slide46.xml"/>
   <Relationship Id="rId47" Type="http://schemas.openxmlformats.org/officeDocument/2006/relationships/slide" Target="slides/slide47.xml"/>
   <Relationship Id="rId48" Type="http://schemas.openxmlformats.org/officeDocument/2006/relationships/slide" Target="slides/slide48.xml"/>
   <Relationship Id="rId49" Type="http://schemas.openxmlformats.org/officeDocument/2006/relationships/slide" Target="slides/slide49.xml"/>
   <Relationship Id="rId50" Type="http://schemas.openxmlformats.org/officeDocument/2006/relationships/slide" Target="slides/slide50.xml"/>
   <Relationship Id="rId51" Type="http://schemas.openxmlformats.org/officeDocument/2006/relationships/slide" Target="slides/slide51.xml"/>
   <Relationship Id="rId52" Type="http://schemas.openxmlformats.org/officeDocument/2006/relationships/slide" Target="slides/slide52.xml"/>
   <Relationship Id="rId53" Type="http://schemas.openxmlformats.org/officeDocument/2006/relationships/slide" Target="slides/slide53.xml"/>
   <Relationship Id="rId54" Type="http://schemas.openxmlformats.org/officeDocument/2006/relationships/slide" Target="slides/slide54.xml"/>
   <Relationship Id="rId55" Type="http://schemas.openxmlformats.org/officeDocument/2006/relationships/slide" Target="slides/slide55.xml"/>
   <Relationship Id="rId56" Type="http://schemas.openxmlformats.org/officeDocument/2006/relationships/slide" Target="slides/slide56.xml"/>
   <Relationship Id="rId57" Type="http://schemas.openxmlformats.org/officeDocument/2006/relationships/viewProps" Target="viewProps.xml"/>
   <Relationship Id="rId58" Type="http://schemas.openxmlformats.org/officeDocument/2006/relationships/presProps" Target="presProps.xml"/>
   <Relationship Id="rId59" Type="http://schemas.openxmlformats.org/officeDocument/2006/relationships/tableStyles" Target="tableStyles.xml"/>
   <Relationship Id="rId60" Type="http://schemas.openxmlformats.org/officeDocument/2006/relationships/theme" Target="theme/theme1.xml"/>
   <Relationship Id="rId61" Type="http://schemas.openxmlformats.org/officeDocument/2006/relationships/slideMaster" Target="slideMasters/slideMaster1.xml"/>
</Relationships>

</file>

<file path=ppt/slideLayouts/_rels/slideLayout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0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7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8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9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0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7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8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9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0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7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8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9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0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7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8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9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0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04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304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095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204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131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219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53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6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7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8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9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.xml"/>
   <Relationship Id="rId2" Type="http://schemas.openxmlformats.org/officeDocument/2006/relationships/slideLayout" Target="../slideLayouts/slideLayout2.xml"/>
   <Relationship Id="rId3" Type="http://schemas.openxmlformats.org/officeDocument/2006/relationships/slideLayout" Target="../slideLayouts/slideLayout3.xml"/>
   <Relationship Id="rId4" Type="http://schemas.openxmlformats.org/officeDocument/2006/relationships/slideLayout" Target="../slideLayouts/slideLayout4.xml"/>
   <Relationship Id="rId5" Type="http://schemas.openxmlformats.org/officeDocument/2006/relationships/slideLayout" Target="../slideLayouts/slideLayout5.xml"/>
   <Relationship Id="rId6" Type="http://schemas.openxmlformats.org/officeDocument/2006/relationships/slideLayout" Target="../slideLayouts/slideLayout6.xml"/>
   <Relationship Id="rId7" Type="http://schemas.openxmlformats.org/officeDocument/2006/relationships/slideLayout" Target="../slideLayouts/slideLayout7.xml"/>
   <Relationship Id="rId8" Type="http://schemas.openxmlformats.org/officeDocument/2006/relationships/slideLayout" Target="../slideLayouts/slideLayout8.xml"/>
   <Relationship Id="rId9" Type="http://schemas.openxmlformats.org/officeDocument/2006/relationships/slideLayout" Target="../slideLayouts/slideLayout9.xml"/>
   <Relationship Id="rId10" Type="http://schemas.openxmlformats.org/officeDocument/2006/relationships/slideLayout" Target="../slideLayouts/slideLayout10.xml"/>
   <Relationship Id="rId11" Type="http://schemas.openxmlformats.org/officeDocument/2006/relationships/slideLayout" Target="../slideLayouts/slideLayout11.xml"/>
   <Relationship Id="rId12" Type="http://schemas.openxmlformats.org/officeDocument/2006/relationships/slideLayout" Target="../slideLayouts/slideLayout12.xml"/>
   <Relationship Id="rId13" Type="http://schemas.openxmlformats.org/officeDocument/2006/relationships/slideLayout" Target="../slideLayouts/slideLayout13.xml"/>
   <Relationship Id="rId14" Type="http://schemas.openxmlformats.org/officeDocument/2006/relationships/slideLayout" Target="../slideLayouts/slideLayout14.xml"/>
   <Relationship Id="rId15" Type="http://schemas.openxmlformats.org/officeDocument/2006/relationships/slideLayout" Target="../slideLayouts/slideLayout15.xml"/>
   <Relationship Id="rId16" Type="http://schemas.openxmlformats.org/officeDocument/2006/relationships/slideLayout" Target="../slideLayouts/slideLayout16.xml"/>
   <Relationship Id="rId17" Type="http://schemas.openxmlformats.org/officeDocument/2006/relationships/slideLayout" Target="../slideLayouts/slideLayout17.xml"/>
   <Relationship Id="rId18" Type="http://schemas.openxmlformats.org/officeDocument/2006/relationships/slideLayout" Target="../slideLayouts/slideLayout18.xml"/>
   <Relationship Id="rId19" Type="http://schemas.openxmlformats.org/officeDocument/2006/relationships/slideLayout" Target="../slideLayouts/slideLayout19.xml"/>
   <Relationship Id="rId20" Type="http://schemas.openxmlformats.org/officeDocument/2006/relationships/slideLayout" Target="../slideLayouts/slideLayout20.xml"/>
   <Relationship Id="rId21" Type="http://schemas.openxmlformats.org/officeDocument/2006/relationships/slideLayout" Target="../slideLayouts/slideLayout21.xml"/>
   <Relationship Id="rId22" Type="http://schemas.openxmlformats.org/officeDocument/2006/relationships/slideLayout" Target="../slideLayouts/slideLayout22.xml"/>
   <Relationship Id="rId23" Type="http://schemas.openxmlformats.org/officeDocument/2006/relationships/slideLayout" Target="../slideLayouts/slideLayout23.xml"/>
   <Relationship Id="rId24" Type="http://schemas.openxmlformats.org/officeDocument/2006/relationships/slideLayout" Target="../slideLayouts/slideLayout24.xml"/>
   <Relationship Id="rId25" Type="http://schemas.openxmlformats.org/officeDocument/2006/relationships/slideLayout" Target="../slideLayouts/slideLayout25.xml"/>
   <Relationship Id="rId26" Type="http://schemas.openxmlformats.org/officeDocument/2006/relationships/slideLayout" Target="../slideLayouts/slideLayout26.xml"/>
   <Relationship Id="rId27" Type="http://schemas.openxmlformats.org/officeDocument/2006/relationships/slideLayout" Target="../slideLayouts/slideLayout27.xml"/>
   <Relationship Id="rId28" Type="http://schemas.openxmlformats.org/officeDocument/2006/relationships/slideLayout" Target="../slideLayouts/slideLayout28.xml"/>
   <Relationship Id="rId29" Type="http://schemas.openxmlformats.org/officeDocument/2006/relationships/slideLayout" Target="../slideLayouts/slideLayout29.xml"/>
   <Relationship Id="rId30" Type="http://schemas.openxmlformats.org/officeDocument/2006/relationships/slideLayout" Target="../slideLayouts/slideLayout30.xml"/>
   <Relationship Id="rId31" Type="http://schemas.openxmlformats.org/officeDocument/2006/relationships/slideLayout" Target="../slideLayouts/slideLayout31.xml"/>
   <Relationship Id="rId32" Type="http://schemas.openxmlformats.org/officeDocument/2006/relationships/slideLayout" Target="../slideLayouts/slideLayout32.xml"/>
   <Relationship Id="rId33" Type="http://schemas.openxmlformats.org/officeDocument/2006/relationships/slideLayout" Target="../slideLayouts/slideLayout33.xml"/>
   <Relationship Id="rId34" Type="http://schemas.openxmlformats.org/officeDocument/2006/relationships/slideLayout" Target="../slideLayouts/slideLayout34.xml"/>
   <Relationship Id="rId35" Type="http://schemas.openxmlformats.org/officeDocument/2006/relationships/slideLayout" Target="../slideLayouts/slideLayout35.xml"/>
   <Relationship Id="rId36" Type="http://schemas.openxmlformats.org/officeDocument/2006/relationships/slideLayout" Target="../slideLayouts/slideLayout36.xml"/>
   <Relationship Id="rId37" Type="http://schemas.openxmlformats.org/officeDocument/2006/relationships/slideLayout" Target="../slideLayouts/slideLayout37.xml"/>
   <Relationship Id="rId38" Type="http://schemas.openxmlformats.org/officeDocument/2006/relationships/slideLayout" Target="../slideLayouts/slideLayout38.xml"/>
   <Relationship Id="rId39" Type="http://schemas.openxmlformats.org/officeDocument/2006/relationships/slideLayout" Target="../slideLayouts/slideLayout39.xml"/>
   <Relationship Id="rId40" Type="http://schemas.openxmlformats.org/officeDocument/2006/relationships/slideLayout" Target="../slideLayouts/slideLayout40.xml"/>
   <Relationship Id="rId41" Type="http://schemas.openxmlformats.org/officeDocument/2006/relationships/slideLayout" Target="../slideLayouts/slideLayout41.xml"/>
   <Relationship Id="rId42" Type="http://schemas.openxmlformats.org/officeDocument/2006/relationships/slideLayout" Target="../slideLayouts/slideLayout42.xml"/>
   <Relationship Id="rId43" Type="http://schemas.openxmlformats.org/officeDocument/2006/relationships/slideLayout" Target="../slideLayouts/slideLayout43.xml"/>
   <Relationship Id="rId44" Type="http://schemas.openxmlformats.org/officeDocument/2006/relationships/slideLayout" Target="../slideLayouts/slideLayout44.xml"/>
   <Relationship Id="rId45" Type="http://schemas.openxmlformats.org/officeDocument/2006/relationships/slideLayout" Target="../slideLayouts/slideLayout45.xml"/>
   <Relationship Id="rId46" Type="http://schemas.openxmlformats.org/officeDocument/2006/relationships/slideLayout" Target="../slideLayouts/slideLayout46.xml"/>
   <Relationship Id="rId47" Type="http://schemas.openxmlformats.org/officeDocument/2006/relationships/slideLayout" Target="../slideLayouts/slideLayout47.xml"/>
   <Relationship Id="rId48" Type="http://schemas.openxmlformats.org/officeDocument/2006/relationships/slideLayout" Target="../slideLayouts/slideLayout48.xml"/>
   <Relationship Id="rId49" Type="http://schemas.openxmlformats.org/officeDocument/2006/relationships/slideLayout" Target="../slideLayouts/slideLayout49.xml"/>
   <Relationship Id="rId50" Type="http://schemas.openxmlformats.org/officeDocument/2006/relationships/slideLayout" Target="../slideLayouts/slideLayout50.xml"/>
   <Relationship Id="rId51" Type="http://schemas.openxmlformats.org/officeDocument/2006/relationships/slideLayout" Target="../slideLayouts/slideLayout51.xml"/>
   <Relationship Id="rId52" Type="http://schemas.openxmlformats.org/officeDocument/2006/relationships/slideLayout" Target="../slideLayouts/slideLayout52.xml"/>
   <Relationship Id="rId53" Type="http://schemas.openxmlformats.org/officeDocument/2006/relationships/slideLayout" Target="../slideLayouts/slideLayout53.xml"/>
   <Relationship Id="rId54" Type="http://schemas.openxmlformats.org/officeDocument/2006/relationships/slideLayout" Target="../slideLayouts/slideLayout54.xml"/>
   <Relationship Id="rId55" Type="http://schemas.openxmlformats.org/officeDocument/2006/relationships/slideLayout" Target="../slideLayouts/slideLayout55.xml"/>
   <Relationship Id="rId56" Type="http://schemas.openxmlformats.org/officeDocument/2006/relationships/slideLayout" Target="../slideLayouts/slideLayout56.xml"/>
   <Relationship Id="rId57" Type="http://schemas.openxmlformats.org/officeDocument/2006/relationships/theme" Target="../theme/theme1.xml"/>
   <Relationship Id="rId58" Type="http://schemas.openxmlformats.org/officeDocument/2006/relationships/slideLayout" Target="../slideLayouts/slideLayout57.xml"/>
   <Relationship Id="rId59" Type="http://schemas.openxmlformats.org/officeDocument/2006/relationships/slideLayout" Target="../slideLayouts/slideLayout58.xml"/>
   <Relationship Id="rId60" Type="http://schemas.openxmlformats.org/officeDocument/2006/relationships/slideLayout" Target="../slideLayouts/slideLayout59.xml"/>
   <Relationship Id="rId61" Type="http://schemas.openxmlformats.org/officeDocument/2006/relationships/slideLayout" Target="../slideLayouts/slideLayout60.xml"/>
   <Relationship Id="rId62" Type="http://schemas.openxmlformats.org/officeDocument/2006/relationships/slideLayout" Target="../slideLayouts/slideLayout61.xml"/>
   <Relationship Id="rId63" Type="http://schemas.openxmlformats.org/officeDocument/2006/relationships/slideLayout" Target="../slideLayouts/slideLayout62.xml"/>
   <Relationship Id="rId64" Type="http://schemas.openxmlformats.org/officeDocument/2006/relationships/slideLayout" Target="../slideLayouts/slideLayout63.xml"/>
   <Relationship Id="rId65" Type="http://schemas.openxmlformats.org/officeDocument/2006/relationships/slideLayout" Target="../slideLayouts/slideLayout64.xml"/>
   <Relationship Id="rId66" Type="http://schemas.openxmlformats.org/officeDocument/2006/relationships/slideLayout" Target="../slideLayouts/slideLayout65.xml"/>
</Relationships>
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65" name="Title Placeholder"/>
          <p:cNvSpPr>
            <a:spLocks noGrp="1"/>
          </p:cNvSpPr>
          <p:nvPr>
            <p:ph type="title"/>
          </p:nvPr>
        </p:nvSpPr>
        <p:spPr>
          <a:xfrm>
            <a:off y="228600" x="228600"/>
            <a:ext cy="1143000" cx="8686800"/>
          </a:xfrm>
          <a:prstGeom prst="rect">
            <a:avLst/>
          </a:prstGeom>
        </p:spPr>
        <p:txBody>
          <a:bodyPr lIns="91440" rtlCol="0" vert="horz" anchor="ctr" bIns="45720" rIns="91440" tIns="45720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66" name="Text Placeholder 2"/>
          <p:cNvSpPr>
            <a:spLocks noGrp="1"/>
          </p:cNvSpPr>
          <p:nvPr>
            <p:ph idx="1" type="body"/>
          </p:nvPr>
        </p:nvSpPr>
        <p:spPr>
          <a:xfrm>
            <a:off y="1435100" x="228600"/>
            <a:ext cy="4765675" cx="8686800"/>
          </a:xfrm>
          <a:prstGeom prst="rect">
            <a:avLst/>
          </a:prstGeom>
        </p:spPr>
        <p:txBody>
          <a:bodyPr lIns="91440" rtlCol="0" vert="horz" bIns="45720" rIns="91440" tIns="4572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67" name="Date Placeholder"/>
          <p:cNvSpPr>
            <a:spLocks noGrp="1"/>
          </p:cNvSpPr>
          <p:nvPr>
            <p:ph idx="2" type="dt" sz="half"/>
          </p:nvPr>
        </p:nvSpPr>
        <p:spPr>
          <a:xfrm>
            <a:off y="6264275" x="228600"/>
            <a:ext cy="365125" cx="2133600"/>
          </a:xfrm>
          <a:prstGeom prst="rect">
            <a:avLst/>
          </a:prstGeom>
        </p:spPr>
        <p:txBody>
          <a:bodyPr lIns="91440" rtlCol="0" vert="horz" anchor="ctr" bIns="45720" rIns="91440" tIns="4572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62640-3F82-4C43-BFC7-BB951F698FF4}" type="datetimeFigureOut">
              <a:rPr lang="en-US" smtClean="0"/>
              <a:pPr/>
              <a:t>11/09/23</a:t>
            </a:fld>
            <a:endParaRPr lang="en-US"/>
          </a:p>
        </p:txBody>
      </p:sp>
      <p:sp>
        <p:nvSpPr>
          <p:cNvPr id="1068" name="Footer Placeholder"/>
          <p:cNvSpPr>
            <a:spLocks noGrp="1"/>
          </p:cNvSpPr>
          <p:nvPr>
            <p:ph idx="3" type="ftr" sz="quarter"/>
          </p:nvPr>
        </p:nvSpPr>
        <p:spPr>
          <a:xfrm>
            <a:off y="6264275" x="3124200"/>
            <a:ext cy="365125" cx="2895600"/>
          </a:xfrm>
          <a:prstGeom prst="rect">
            <a:avLst/>
          </a:prstGeom>
        </p:spPr>
        <p:txBody>
          <a:bodyPr lIns="91440" rtlCol="0" vert="horz" anchor="ctr" bIns="45720" rIns="91440" tIns="45720">
            <a:normAutofit/>
          </a:bodyPr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69" name="Slide Number Placeholder"/>
          <p:cNvSpPr>
            <a:spLocks noGrp="1"/>
          </p:cNvSpPr>
          <p:nvPr>
            <p:ph idx="4" type="sldNum" sz="quarter"/>
          </p:nvPr>
        </p:nvSpPr>
        <p:spPr>
          <a:xfrm>
            <a:off y="6264275" x="6781800"/>
            <a:ext cy="365125" cx="2133600"/>
          </a:xfrm>
          <a:prstGeom prst="rect">
            <a:avLst/>
          </a:prstGeom>
        </p:spPr>
        <p:txBody>
          <a:bodyPr lIns="91440" rtlCol="0" vert="horz" anchor="ctr" bIns="45720" rIns="91440" tIns="45720"/>
          <a:lstStyle>
            <a:lvl1pPr algn="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5F07D8-FD61-4FF0-A2F9-099599F456D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2="dk2" hlink="hlink" accent3="accent3" accent6="accent6" accent5="accent5" tx1="dk1" bg2="lt2" folHlink="folHlink" accent2="accent2" accent4="accent4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</p:sldLayoutIdLst>
  <p:hf hdr="0"/>
  <p:txStyles>
    <p:titleStyle>
      <a:lvl1pPr algn="ctr" eaLnBrk="1" rtl="0" defTabSz="914400" latinLnBrk="0" hangingPunct="1">
        <a:spcBef>
          <a:spcPct val="0"/>
        </a:spcBef>
        <a:buNone/>
        <a:defRPr kern="1200" sz="1200">
          <a:solidFill>
            <a:srgbClr val="000000"/>
          </a:solidFill>
          <a:latin typeface="+mj-lt"/>
        </a:defRPr>
      </a:lvl1pPr>
      <a:lvl2pPr algn="ctr" fontAlgn="base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2pPr>
      <a:lvl3pPr algn="ctr" fontAlgn="base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3pPr>
      <a:lvl4pPr algn="ctr" fontAlgn="base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4pPr>
      <a:lvl5pPr algn="ctr" fontAlgn="base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5pPr>
      <a:lvl6pPr algn="ctr" fontAlgn="base" marL="457200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6pPr>
      <a:lvl7pPr algn="ctr" fontAlgn="base" marL="914400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7pPr>
      <a:lvl8pPr algn="ctr" fontAlgn="base" marL="1371600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8pPr>
      <a:lvl9pPr algn="ctr" fontAlgn="base" marL="1828800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9pPr>
    </p:titleStyle>
    <p:bodyStyle>
      <a:lvl1pPr algn="l" indent="-342900" latinLnBrk="0" eaLnBrk="1" rtl="0" defTabSz="914400" marL="342900" hangingPunct="1">
        <a:spcBef>
          <a:spcPct val="20000"/>
        </a:spcBef>
        <a:buFont typeface="Arial" pitchFamily="34" charset="0"/>
        <a:buChar char="•"/>
        <a:defRPr kern="1200" sz="3200">
          <a:solidFill>
            <a:schemeClr val="tx1"/>
          </a:solidFill>
          <a:latin typeface="+mn-lt"/>
        </a:defRPr>
      </a:lvl1pPr>
      <a:lvl2pPr algn="l" indent="-285750" latinLnBrk="0" eaLnBrk="1" rtl="0" defTabSz="914400" marL="742950" hangingPunct="1">
        <a:spcBef>
          <a:spcPct val="20000"/>
        </a:spcBef>
        <a:buFont typeface="Arial" pitchFamily="34" charset="0"/>
        <a:buChar char="–"/>
        <a:defRPr kern="1200" sz="2800">
          <a:solidFill>
            <a:schemeClr val="tx1"/>
          </a:solidFill>
          <a:latin typeface="+mn-lt"/>
        </a:defRPr>
      </a:lvl2pPr>
      <a:lvl3pPr algn="l" indent="-228600" latinLnBrk="0" eaLnBrk="1" rtl="0" defTabSz="914400" marL="1143000" hangingPunct="1">
        <a:spcBef>
          <a:spcPct val="20000"/>
        </a:spcBef>
        <a:buFont typeface="Arial" pitchFamily="34" charset="0"/>
        <a:buChar char="•"/>
        <a:defRPr kern="1200" sz="2400">
          <a:solidFill>
            <a:schemeClr val="tx1"/>
          </a:solidFill>
          <a:latin typeface="+mn-lt"/>
        </a:defRPr>
      </a:lvl3pPr>
      <a:lvl4pPr algn="l" indent="-228600" latinLnBrk="0" eaLnBrk="1" rtl="0" defTabSz="914400" marL="1600200" hangingPunct="1">
        <a:spcBef>
          <a:spcPct val="20000"/>
        </a:spcBef>
        <a:buFont typeface="Arial" pitchFamily="34" charset="0"/>
        <a:buChar char="–"/>
        <a:defRPr kern="1200" sz="2000">
          <a:solidFill>
            <a:schemeClr val="tx1"/>
          </a:solidFill>
          <a:latin typeface="+mn-lt"/>
        </a:defRPr>
      </a:lvl4pPr>
      <a:lvl5pPr algn="l" indent="-228600" latinLnBrk="0" eaLnBrk="1" rtl="0" defTabSz="914400" marL="2057400" hangingPunct="1">
        <a:spcBef>
          <a:spcPct val="20000"/>
        </a:spcBef>
        <a:buFont typeface="Arial" pitchFamily="34" charset="0"/>
        <a:buChar char="»"/>
        <a:defRPr kern="1200" sz="2000">
          <a:solidFill>
            <a:schemeClr val="tx1"/>
          </a:solidFill>
          <a:latin typeface="+mn-lt"/>
        </a:defRPr>
      </a:lvl5pPr>
      <a:lvl6pPr algn="l" indent="-228600" latinLnBrk="0" eaLnBrk="1" rtl="0" defTabSz="914400" marL="2514600" hangingPunct="1">
        <a:spcBef>
          <a:spcPct val="20000"/>
        </a:spcBef>
        <a:buFont typeface="Arial" pitchFamily="34" charset="0"/>
        <a:buChar char="•"/>
        <a:defRPr kern="1200" sz="2000">
          <a:solidFill>
            <a:schemeClr val="tx1"/>
          </a:solidFill>
          <a:latin typeface="+mn-lt"/>
        </a:defRPr>
      </a:lvl6pPr>
      <a:lvl7pPr algn="l" indent="-228600" latinLnBrk="0" eaLnBrk="1" rtl="0" defTabSz="914400" marL="2971800" hangingPunct="1">
        <a:spcBef>
          <a:spcPct val="20000"/>
        </a:spcBef>
        <a:buFont typeface="Arial" pitchFamily="34" charset="0"/>
        <a:buChar char="•"/>
        <a:defRPr kern="1200" sz="2000">
          <a:solidFill>
            <a:schemeClr val="tx1"/>
          </a:solidFill>
          <a:latin typeface="+mn-lt"/>
        </a:defRPr>
      </a:lvl7pPr>
      <a:lvl8pPr algn="l" indent="-228600" latinLnBrk="0" eaLnBrk="1" rtl="0" defTabSz="914400" marL="3429000" hangingPunct="1">
        <a:spcBef>
          <a:spcPct val="20000"/>
        </a:spcBef>
        <a:buFont typeface="Arial" pitchFamily="34" charset="0"/>
        <a:buChar char="•"/>
        <a:defRPr kern="1200" sz="2000">
          <a:solidFill>
            <a:schemeClr val="tx1"/>
          </a:solidFill>
          <a:latin typeface="+mn-lt"/>
        </a:defRPr>
      </a:lvl8pPr>
      <a:lvl9pPr algn="l" indent="-228600" latinLnBrk="0" eaLnBrk="1" rtl="0" defTabSz="914400" marL="3886200" hangingPunct="1">
        <a:spcBef>
          <a:spcPct val="20000"/>
        </a:spcBef>
        <a:buFont typeface="Arial" pitchFamily="34" charset="0"/>
        <a:buChar char="•"/>
        <a:defRPr kern="1200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algn="l" latinLnBrk="0" eaLnBrk="1" rtl="0" defTabSz="914400" marL="0" hangingPunct="1">
        <a:defRPr kern="1200" sz="1800">
          <a:solidFill>
            <a:schemeClr val="tx1"/>
          </a:solidFill>
          <a:latin typeface="+mn-lt"/>
        </a:defRPr>
      </a:lvl1pPr>
      <a:lvl2pPr algn="l" latinLnBrk="0" eaLnBrk="1" rtl="0" defTabSz="914400" marL="457200" hangingPunct="1">
        <a:defRPr kern="1200" sz="1800">
          <a:solidFill>
            <a:schemeClr val="tx1"/>
          </a:solidFill>
          <a:latin typeface="+mn-lt"/>
        </a:defRPr>
      </a:lvl2pPr>
      <a:lvl3pPr algn="l" latinLnBrk="0" eaLnBrk="1" rtl="0" defTabSz="914400" marL="914400" hangingPunct="1">
        <a:defRPr kern="1200" sz="1800">
          <a:solidFill>
            <a:schemeClr val="tx1"/>
          </a:solidFill>
          <a:latin typeface="+mn-lt"/>
        </a:defRPr>
      </a:lvl3pPr>
      <a:lvl4pPr algn="l" latinLnBrk="0" eaLnBrk="1" rtl="0" defTabSz="914400" marL="1371600" hangingPunct="1">
        <a:defRPr kern="1200" sz="1800">
          <a:solidFill>
            <a:schemeClr val="tx1"/>
          </a:solidFill>
          <a:latin typeface="+mn-lt"/>
        </a:defRPr>
      </a:lvl4pPr>
      <a:lvl5pPr algn="l" latinLnBrk="0" eaLnBrk="1" rtl="0" defTabSz="914400" marL="1828800" hangingPunct="1">
        <a:defRPr kern="1200" sz="1800">
          <a:solidFill>
            <a:schemeClr val="tx1"/>
          </a:solidFill>
          <a:latin typeface="+mn-lt"/>
        </a:defRPr>
      </a:lvl5pPr>
      <a:lvl6pPr algn="l" latinLnBrk="0" eaLnBrk="1" rtl="0" defTabSz="914400" marL="2286000" hangingPunct="1">
        <a:defRPr kern="1200" sz="1800">
          <a:solidFill>
            <a:schemeClr val="tx1"/>
          </a:solidFill>
          <a:latin typeface="+mn-lt"/>
        </a:defRPr>
      </a:lvl6pPr>
      <a:lvl7pPr algn="l" latinLnBrk="0" eaLnBrk="1" rtl="0" defTabSz="914400" marL="2743200" hangingPunct="1">
        <a:defRPr kern="1200" sz="1800">
          <a:solidFill>
            <a:schemeClr val="tx1"/>
          </a:solidFill>
          <a:latin typeface="+mn-lt"/>
        </a:defRPr>
      </a:lvl7pPr>
      <a:lvl8pPr algn="l" latinLnBrk="0" eaLnBrk="1" rtl="0" defTabSz="914400" marL="3200400" hangingPunct="1">
        <a:defRPr kern="1200" sz="1800">
          <a:solidFill>
            <a:schemeClr val="tx1"/>
          </a:solidFill>
          <a:latin typeface="+mn-lt"/>
        </a:defRPr>
      </a:lvl8pPr>
      <a:lvl9pPr algn="l" latinLnBrk="0" eaLnBrk="1" rtl="0" defTabSz="914400" marL="3657600" hangingPunct="1">
        <a:defRPr kern="1200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.xml"/>
   <Relationship Id="rId2" Type="http://schemas.openxmlformats.org/officeDocument/2006/relationships/image" Target="../media/SGPlot2800.png"/>
   <Relationship Id="rId3" Type="http://schemas.openxmlformats.org/officeDocument/2006/relationships/image" Target="../media/SGPlot2801.png"/>
   <Relationship Id="rId4" Type="http://schemas.openxmlformats.org/officeDocument/2006/relationships/image" Target="../media/SGPlot2802.png"/>
   <Relationship Id="rId5" Type="http://schemas.openxmlformats.org/officeDocument/2006/relationships/image" Target="../media/SGPlot2803.png"/>
   <Relationship Id="rId6" Type="http://schemas.openxmlformats.org/officeDocument/2006/relationships/image" Target="../media/SGPlot2804.png"/>
   <Relationship Id="rId7" Type="http://schemas.openxmlformats.org/officeDocument/2006/relationships/image" Target="../media/SGPlot2805.png"/>
   <Relationship Id="rId8" Type="http://schemas.openxmlformats.org/officeDocument/2006/relationships/image" Target="../media/SGPlot2806.png"/>
   <Relationship Id="rId9" Type="http://schemas.openxmlformats.org/officeDocument/2006/relationships/image" Target="../media/SGPlot2807.png"/>
   <Relationship Id="rId10" Type="http://schemas.openxmlformats.org/officeDocument/2006/relationships/image" Target="../media/SGPlot2808.png"/>
   <Relationship Id="rId11" Type="http://schemas.openxmlformats.org/officeDocument/2006/relationships/image" Target="../media/SGPlot2809.png"/>
   <Relationship Id="rId12" Type="http://schemas.openxmlformats.org/officeDocument/2006/relationships/image" Target="../media/SGPlot2810.png"/>
   <Relationship Id="rId13" Type="http://schemas.openxmlformats.org/officeDocument/2006/relationships/image" Target="../media/SGPlot2811.png"/>
   <Relationship Id="rId14" Type="http://schemas.openxmlformats.org/officeDocument/2006/relationships/image" Target="../media/SGPlot2812.png"/>
   <Relationship Id="rId15" Type="http://schemas.openxmlformats.org/officeDocument/2006/relationships/image" Target="../media/SGPlot2813.png"/>
   <Relationship Id="rId16" Type="http://schemas.openxmlformats.org/officeDocument/2006/relationships/image" Target="../media/SGPlot2814.png"/>
   <Relationship Id="rId17" Type="http://schemas.openxmlformats.org/officeDocument/2006/relationships/image" Target="../media/SGPlot2815.png"/>
</Relationships>

</file>

<file path=ppt/slides/_rels/slide10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0.xml"/>
   <Relationship Id="rId2" Type="http://schemas.openxmlformats.org/officeDocument/2006/relationships/image" Target="../media/SGPlot2944.png"/>
   <Relationship Id="rId3" Type="http://schemas.openxmlformats.org/officeDocument/2006/relationships/image" Target="../media/SGPlot2945.png"/>
   <Relationship Id="rId4" Type="http://schemas.openxmlformats.org/officeDocument/2006/relationships/image" Target="../media/SGPlot2946.png"/>
   <Relationship Id="rId5" Type="http://schemas.openxmlformats.org/officeDocument/2006/relationships/image" Target="../media/SGPlot2947.png"/>
   <Relationship Id="rId6" Type="http://schemas.openxmlformats.org/officeDocument/2006/relationships/image" Target="../media/SGPlot2948.png"/>
   <Relationship Id="rId7" Type="http://schemas.openxmlformats.org/officeDocument/2006/relationships/image" Target="../media/SGPlot2949.png"/>
   <Relationship Id="rId8" Type="http://schemas.openxmlformats.org/officeDocument/2006/relationships/image" Target="../media/SGPlot2950.png"/>
   <Relationship Id="rId9" Type="http://schemas.openxmlformats.org/officeDocument/2006/relationships/image" Target="../media/SGPlot2951.png"/>
   <Relationship Id="rId10" Type="http://schemas.openxmlformats.org/officeDocument/2006/relationships/image" Target="../media/SGPlot2952.png"/>
   <Relationship Id="rId11" Type="http://schemas.openxmlformats.org/officeDocument/2006/relationships/image" Target="../media/SGPlot2953.png"/>
   <Relationship Id="rId12" Type="http://schemas.openxmlformats.org/officeDocument/2006/relationships/image" Target="../media/SGPlot2954.png"/>
   <Relationship Id="rId13" Type="http://schemas.openxmlformats.org/officeDocument/2006/relationships/image" Target="../media/SGPlot2955.png"/>
   <Relationship Id="rId14" Type="http://schemas.openxmlformats.org/officeDocument/2006/relationships/image" Target="../media/SGPlot2956.png"/>
   <Relationship Id="rId15" Type="http://schemas.openxmlformats.org/officeDocument/2006/relationships/image" Target="../media/SGPlot2957.png"/>
   <Relationship Id="rId16" Type="http://schemas.openxmlformats.org/officeDocument/2006/relationships/image" Target="../media/SGPlot2958.png"/>
   <Relationship Id="rId17" Type="http://schemas.openxmlformats.org/officeDocument/2006/relationships/image" Target="../media/SGPlot2959.png"/>
</Relationships>

</file>

<file path=ppt/slides/_rels/slide1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1.xml"/>
   <Relationship Id="rId2" Type="http://schemas.openxmlformats.org/officeDocument/2006/relationships/image" Target="../media/SGPlot2960.png"/>
   <Relationship Id="rId3" Type="http://schemas.openxmlformats.org/officeDocument/2006/relationships/image" Target="../media/SGPlot2961.png"/>
   <Relationship Id="rId4" Type="http://schemas.openxmlformats.org/officeDocument/2006/relationships/image" Target="../media/SGPlot2962.png"/>
   <Relationship Id="rId5" Type="http://schemas.openxmlformats.org/officeDocument/2006/relationships/image" Target="../media/SGPlot2963.png"/>
   <Relationship Id="rId6" Type="http://schemas.openxmlformats.org/officeDocument/2006/relationships/image" Target="../media/SGPlot2964.png"/>
   <Relationship Id="rId7" Type="http://schemas.openxmlformats.org/officeDocument/2006/relationships/image" Target="../media/SGPlot2965.png"/>
   <Relationship Id="rId8" Type="http://schemas.openxmlformats.org/officeDocument/2006/relationships/image" Target="../media/SGPlot2966.png"/>
   <Relationship Id="rId9" Type="http://schemas.openxmlformats.org/officeDocument/2006/relationships/image" Target="../media/SGPlot2967.png"/>
   <Relationship Id="rId10" Type="http://schemas.openxmlformats.org/officeDocument/2006/relationships/image" Target="../media/SGPlot2968.png"/>
   <Relationship Id="rId11" Type="http://schemas.openxmlformats.org/officeDocument/2006/relationships/image" Target="../media/SGPlot2969.png"/>
   <Relationship Id="rId12" Type="http://schemas.openxmlformats.org/officeDocument/2006/relationships/image" Target="../media/SGPlot2970.png"/>
   <Relationship Id="rId13" Type="http://schemas.openxmlformats.org/officeDocument/2006/relationships/image" Target="../media/SGPlot2971.png"/>
   <Relationship Id="rId14" Type="http://schemas.openxmlformats.org/officeDocument/2006/relationships/image" Target="../media/SGPlot2972.png"/>
   <Relationship Id="rId15" Type="http://schemas.openxmlformats.org/officeDocument/2006/relationships/image" Target="../media/SGPlot2973.png"/>
   <Relationship Id="rId16" Type="http://schemas.openxmlformats.org/officeDocument/2006/relationships/image" Target="../media/SGPlot2974.png"/>
   <Relationship Id="rId17" Type="http://schemas.openxmlformats.org/officeDocument/2006/relationships/image" Target="../media/SGPlot2975.png"/>
</Relationships>

</file>

<file path=ppt/slides/_rels/slide1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2.xml"/>
   <Relationship Id="rId2" Type="http://schemas.openxmlformats.org/officeDocument/2006/relationships/image" Target="../media/SGPlot2976.png"/>
   <Relationship Id="rId3" Type="http://schemas.openxmlformats.org/officeDocument/2006/relationships/image" Target="../media/SGPlot2977.png"/>
   <Relationship Id="rId4" Type="http://schemas.openxmlformats.org/officeDocument/2006/relationships/image" Target="../media/SGPlot2978.png"/>
   <Relationship Id="rId5" Type="http://schemas.openxmlformats.org/officeDocument/2006/relationships/image" Target="../media/SGPlot2979.png"/>
   <Relationship Id="rId6" Type="http://schemas.openxmlformats.org/officeDocument/2006/relationships/image" Target="../media/SGPlot2980.png"/>
   <Relationship Id="rId7" Type="http://schemas.openxmlformats.org/officeDocument/2006/relationships/image" Target="../media/SGPlot2981.png"/>
   <Relationship Id="rId8" Type="http://schemas.openxmlformats.org/officeDocument/2006/relationships/image" Target="../media/SGPlot2982.png"/>
   <Relationship Id="rId9" Type="http://schemas.openxmlformats.org/officeDocument/2006/relationships/image" Target="../media/SGPlot2983.png"/>
   <Relationship Id="rId10" Type="http://schemas.openxmlformats.org/officeDocument/2006/relationships/image" Target="../media/SGPlot2984.png"/>
   <Relationship Id="rId11" Type="http://schemas.openxmlformats.org/officeDocument/2006/relationships/image" Target="../media/SGPlot2985.png"/>
   <Relationship Id="rId12" Type="http://schemas.openxmlformats.org/officeDocument/2006/relationships/image" Target="../media/SGPlot2986.png"/>
   <Relationship Id="rId13" Type="http://schemas.openxmlformats.org/officeDocument/2006/relationships/image" Target="../media/SGPlot2987.png"/>
   <Relationship Id="rId14" Type="http://schemas.openxmlformats.org/officeDocument/2006/relationships/image" Target="../media/SGPlot2988.png"/>
   <Relationship Id="rId15" Type="http://schemas.openxmlformats.org/officeDocument/2006/relationships/image" Target="../media/SGPlot2989.png"/>
   <Relationship Id="rId16" Type="http://schemas.openxmlformats.org/officeDocument/2006/relationships/image" Target="../media/SGPlot2990.png"/>
   <Relationship Id="rId17" Type="http://schemas.openxmlformats.org/officeDocument/2006/relationships/image" Target="../media/SGPlot2991.png"/>
</Relationships>

</file>

<file path=ppt/slides/_rels/slide1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3.xml"/>
   <Relationship Id="rId2" Type="http://schemas.openxmlformats.org/officeDocument/2006/relationships/image" Target="../media/SGPlot2992.png"/>
   <Relationship Id="rId3" Type="http://schemas.openxmlformats.org/officeDocument/2006/relationships/image" Target="../media/SGPlot2993.png"/>
   <Relationship Id="rId4" Type="http://schemas.openxmlformats.org/officeDocument/2006/relationships/image" Target="../media/SGPlot2994.png"/>
   <Relationship Id="rId5" Type="http://schemas.openxmlformats.org/officeDocument/2006/relationships/image" Target="../media/SGPlot2995.png"/>
   <Relationship Id="rId6" Type="http://schemas.openxmlformats.org/officeDocument/2006/relationships/image" Target="../media/SGPlot2996.png"/>
   <Relationship Id="rId7" Type="http://schemas.openxmlformats.org/officeDocument/2006/relationships/image" Target="../media/SGPlot2997.png"/>
   <Relationship Id="rId8" Type="http://schemas.openxmlformats.org/officeDocument/2006/relationships/image" Target="../media/SGPlot2998.png"/>
   <Relationship Id="rId9" Type="http://schemas.openxmlformats.org/officeDocument/2006/relationships/image" Target="../media/SGPlot2999.png"/>
   <Relationship Id="rId10" Type="http://schemas.openxmlformats.org/officeDocument/2006/relationships/image" Target="../media/SGPlot3000.png"/>
   <Relationship Id="rId11" Type="http://schemas.openxmlformats.org/officeDocument/2006/relationships/image" Target="../media/SGPlot3001.png"/>
   <Relationship Id="rId12" Type="http://schemas.openxmlformats.org/officeDocument/2006/relationships/image" Target="../media/SGPlot3002.png"/>
   <Relationship Id="rId13" Type="http://schemas.openxmlformats.org/officeDocument/2006/relationships/image" Target="../media/SGPlot3003.png"/>
   <Relationship Id="rId14" Type="http://schemas.openxmlformats.org/officeDocument/2006/relationships/image" Target="../media/SGPlot3004.png"/>
   <Relationship Id="rId15" Type="http://schemas.openxmlformats.org/officeDocument/2006/relationships/image" Target="../media/SGPlot3005.png"/>
   <Relationship Id="rId16" Type="http://schemas.openxmlformats.org/officeDocument/2006/relationships/image" Target="../media/SGPlot3006.png"/>
   <Relationship Id="rId17" Type="http://schemas.openxmlformats.org/officeDocument/2006/relationships/image" Target="../media/SGPlot3007.png"/>
</Relationships>

</file>

<file path=ppt/slides/_rels/slide1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4.xml"/>
   <Relationship Id="rId2" Type="http://schemas.openxmlformats.org/officeDocument/2006/relationships/image" Target="../media/SGPlot3008.png"/>
   <Relationship Id="rId3" Type="http://schemas.openxmlformats.org/officeDocument/2006/relationships/image" Target="../media/SGPlot3009.png"/>
   <Relationship Id="rId4" Type="http://schemas.openxmlformats.org/officeDocument/2006/relationships/image" Target="../media/SGPlot3010.png"/>
   <Relationship Id="rId5" Type="http://schemas.openxmlformats.org/officeDocument/2006/relationships/image" Target="../media/SGPlot3011.png"/>
   <Relationship Id="rId6" Type="http://schemas.openxmlformats.org/officeDocument/2006/relationships/image" Target="../media/SGPlot3012.png"/>
   <Relationship Id="rId7" Type="http://schemas.openxmlformats.org/officeDocument/2006/relationships/image" Target="../media/SGPlot3013.png"/>
   <Relationship Id="rId8" Type="http://schemas.openxmlformats.org/officeDocument/2006/relationships/image" Target="../media/SGPlot3014.png"/>
   <Relationship Id="rId9" Type="http://schemas.openxmlformats.org/officeDocument/2006/relationships/image" Target="../media/SGPlot3015.png"/>
   <Relationship Id="rId10" Type="http://schemas.openxmlformats.org/officeDocument/2006/relationships/image" Target="../media/SGPlot3016.png"/>
   <Relationship Id="rId11" Type="http://schemas.openxmlformats.org/officeDocument/2006/relationships/image" Target="../media/SGPlot3017.png"/>
   <Relationship Id="rId12" Type="http://schemas.openxmlformats.org/officeDocument/2006/relationships/image" Target="../media/SGPlot3018.png"/>
   <Relationship Id="rId13" Type="http://schemas.openxmlformats.org/officeDocument/2006/relationships/image" Target="../media/SGPlot3019.png"/>
   <Relationship Id="rId14" Type="http://schemas.openxmlformats.org/officeDocument/2006/relationships/image" Target="../media/SGPlot3020.png"/>
   <Relationship Id="rId15" Type="http://schemas.openxmlformats.org/officeDocument/2006/relationships/image" Target="../media/SGPlot3021.png"/>
   <Relationship Id="rId16" Type="http://schemas.openxmlformats.org/officeDocument/2006/relationships/image" Target="../media/SGPlot3022.png"/>
   <Relationship Id="rId17" Type="http://schemas.openxmlformats.org/officeDocument/2006/relationships/image" Target="../media/SGPlot3023.png"/>
</Relationships>

</file>

<file path=ppt/slides/_rels/slide1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5.xml"/>
   <Relationship Id="rId2" Type="http://schemas.openxmlformats.org/officeDocument/2006/relationships/image" Target="../media/SGPlot3024.png"/>
   <Relationship Id="rId3" Type="http://schemas.openxmlformats.org/officeDocument/2006/relationships/image" Target="../media/SGPlot3025.png"/>
   <Relationship Id="rId4" Type="http://schemas.openxmlformats.org/officeDocument/2006/relationships/image" Target="../media/SGPlot3026.png"/>
   <Relationship Id="rId5" Type="http://schemas.openxmlformats.org/officeDocument/2006/relationships/image" Target="../media/SGPlot3027.png"/>
   <Relationship Id="rId6" Type="http://schemas.openxmlformats.org/officeDocument/2006/relationships/image" Target="../media/SGPlot3028.png"/>
   <Relationship Id="rId7" Type="http://schemas.openxmlformats.org/officeDocument/2006/relationships/image" Target="../media/SGPlot3029.png"/>
   <Relationship Id="rId8" Type="http://schemas.openxmlformats.org/officeDocument/2006/relationships/image" Target="../media/SGPlot3030.png"/>
   <Relationship Id="rId9" Type="http://schemas.openxmlformats.org/officeDocument/2006/relationships/image" Target="../media/SGPlot3031.png"/>
   <Relationship Id="rId10" Type="http://schemas.openxmlformats.org/officeDocument/2006/relationships/image" Target="../media/SGPlot3032.png"/>
   <Relationship Id="rId11" Type="http://schemas.openxmlformats.org/officeDocument/2006/relationships/image" Target="../media/SGPlot3033.png"/>
   <Relationship Id="rId12" Type="http://schemas.openxmlformats.org/officeDocument/2006/relationships/image" Target="../media/SGPlot3034.png"/>
   <Relationship Id="rId13" Type="http://schemas.openxmlformats.org/officeDocument/2006/relationships/image" Target="../media/SGPlot3035.png"/>
   <Relationship Id="rId14" Type="http://schemas.openxmlformats.org/officeDocument/2006/relationships/image" Target="../media/SGPlot3036.png"/>
   <Relationship Id="rId15" Type="http://schemas.openxmlformats.org/officeDocument/2006/relationships/image" Target="../media/SGPlot3037.png"/>
   <Relationship Id="rId16" Type="http://schemas.openxmlformats.org/officeDocument/2006/relationships/image" Target="../media/SGPlot3038.png"/>
   <Relationship Id="rId17" Type="http://schemas.openxmlformats.org/officeDocument/2006/relationships/image" Target="../media/SGPlot3039.png"/>
</Relationships>

</file>

<file path=ppt/slides/_rels/slide1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6.xml"/>
   <Relationship Id="rId2" Type="http://schemas.openxmlformats.org/officeDocument/2006/relationships/image" Target="../media/SGPlot3040.png"/>
   <Relationship Id="rId3" Type="http://schemas.openxmlformats.org/officeDocument/2006/relationships/image" Target="../media/SGPlot3041.png"/>
   <Relationship Id="rId4" Type="http://schemas.openxmlformats.org/officeDocument/2006/relationships/image" Target="../media/SGPlot3042.png"/>
   <Relationship Id="rId5" Type="http://schemas.openxmlformats.org/officeDocument/2006/relationships/image" Target="../media/SGPlot3043.png"/>
   <Relationship Id="rId6" Type="http://schemas.openxmlformats.org/officeDocument/2006/relationships/image" Target="../media/SGPlot3044.png"/>
   <Relationship Id="rId7" Type="http://schemas.openxmlformats.org/officeDocument/2006/relationships/image" Target="../media/SGPlot3045.png"/>
   <Relationship Id="rId8" Type="http://schemas.openxmlformats.org/officeDocument/2006/relationships/image" Target="../media/SGPlot3046.png"/>
   <Relationship Id="rId9" Type="http://schemas.openxmlformats.org/officeDocument/2006/relationships/image" Target="../media/SGPlot3047.png"/>
   <Relationship Id="rId10" Type="http://schemas.openxmlformats.org/officeDocument/2006/relationships/image" Target="../media/SGPlot3048.png"/>
   <Relationship Id="rId11" Type="http://schemas.openxmlformats.org/officeDocument/2006/relationships/image" Target="../media/SGPlot3049.png"/>
   <Relationship Id="rId12" Type="http://schemas.openxmlformats.org/officeDocument/2006/relationships/image" Target="../media/SGPlot3050.png"/>
   <Relationship Id="rId13" Type="http://schemas.openxmlformats.org/officeDocument/2006/relationships/image" Target="../media/SGPlot3051.png"/>
   <Relationship Id="rId14" Type="http://schemas.openxmlformats.org/officeDocument/2006/relationships/image" Target="../media/SGPlot3052.png"/>
   <Relationship Id="rId15" Type="http://schemas.openxmlformats.org/officeDocument/2006/relationships/image" Target="../media/SGPlot3053.png"/>
   <Relationship Id="rId16" Type="http://schemas.openxmlformats.org/officeDocument/2006/relationships/image" Target="../media/SGPlot3054.png"/>
   <Relationship Id="rId17" Type="http://schemas.openxmlformats.org/officeDocument/2006/relationships/image" Target="../media/SGPlot3055.png"/>
</Relationships>

</file>

<file path=ppt/slides/_rels/slide17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7.xml"/>
   <Relationship Id="rId2" Type="http://schemas.openxmlformats.org/officeDocument/2006/relationships/image" Target="../media/SGPlot3056.png"/>
   <Relationship Id="rId3" Type="http://schemas.openxmlformats.org/officeDocument/2006/relationships/image" Target="../media/SGPlot3057.png"/>
   <Relationship Id="rId4" Type="http://schemas.openxmlformats.org/officeDocument/2006/relationships/image" Target="../media/SGPlot3058.png"/>
   <Relationship Id="rId5" Type="http://schemas.openxmlformats.org/officeDocument/2006/relationships/image" Target="../media/SGPlot3059.png"/>
   <Relationship Id="rId6" Type="http://schemas.openxmlformats.org/officeDocument/2006/relationships/image" Target="../media/SGPlot3060.png"/>
   <Relationship Id="rId7" Type="http://schemas.openxmlformats.org/officeDocument/2006/relationships/image" Target="../media/SGPlot3061.png"/>
   <Relationship Id="rId8" Type="http://schemas.openxmlformats.org/officeDocument/2006/relationships/image" Target="../media/SGPlot3062.png"/>
   <Relationship Id="rId9" Type="http://schemas.openxmlformats.org/officeDocument/2006/relationships/image" Target="../media/SGPlot3063.png"/>
   <Relationship Id="rId10" Type="http://schemas.openxmlformats.org/officeDocument/2006/relationships/image" Target="../media/SGPlot3064.png"/>
   <Relationship Id="rId11" Type="http://schemas.openxmlformats.org/officeDocument/2006/relationships/image" Target="../media/SGPlot3065.png"/>
   <Relationship Id="rId12" Type="http://schemas.openxmlformats.org/officeDocument/2006/relationships/image" Target="../media/SGPlot3066.png"/>
   <Relationship Id="rId13" Type="http://schemas.openxmlformats.org/officeDocument/2006/relationships/image" Target="../media/SGPlot3067.png"/>
   <Relationship Id="rId14" Type="http://schemas.openxmlformats.org/officeDocument/2006/relationships/image" Target="../media/SGPlot3068.png"/>
   <Relationship Id="rId15" Type="http://schemas.openxmlformats.org/officeDocument/2006/relationships/image" Target="../media/SGPlot3069.png"/>
   <Relationship Id="rId16" Type="http://schemas.openxmlformats.org/officeDocument/2006/relationships/image" Target="../media/SGPlot3070.png"/>
   <Relationship Id="rId17" Type="http://schemas.openxmlformats.org/officeDocument/2006/relationships/image" Target="../media/SGPlot3071.png"/>
</Relationships>

</file>

<file path=ppt/slides/_rels/slide18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8.xml"/>
   <Relationship Id="rId2" Type="http://schemas.openxmlformats.org/officeDocument/2006/relationships/image" Target="../media/SGPlot3072.png"/>
   <Relationship Id="rId3" Type="http://schemas.openxmlformats.org/officeDocument/2006/relationships/image" Target="../media/SGPlot3073.png"/>
   <Relationship Id="rId4" Type="http://schemas.openxmlformats.org/officeDocument/2006/relationships/image" Target="../media/SGPlot3074.png"/>
   <Relationship Id="rId5" Type="http://schemas.openxmlformats.org/officeDocument/2006/relationships/image" Target="../media/SGPlot3075.png"/>
   <Relationship Id="rId6" Type="http://schemas.openxmlformats.org/officeDocument/2006/relationships/image" Target="../media/SGPlot3076.png"/>
   <Relationship Id="rId7" Type="http://schemas.openxmlformats.org/officeDocument/2006/relationships/image" Target="../media/SGPlot3077.png"/>
   <Relationship Id="rId8" Type="http://schemas.openxmlformats.org/officeDocument/2006/relationships/image" Target="../media/SGPlot3078.png"/>
   <Relationship Id="rId9" Type="http://schemas.openxmlformats.org/officeDocument/2006/relationships/image" Target="../media/SGPlot3079.png"/>
   <Relationship Id="rId10" Type="http://schemas.openxmlformats.org/officeDocument/2006/relationships/image" Target="../media/SGPlot3080.png"/>
   <Relationship Id="rId11" Type="http://schemas.openxmlformats.org/officeDocument/2006/relationships/image" Target="../media/SGPlot3081.png"/>
   <Relationship Id="rId12" Type="http://schemas.openxmlformats.org/officeDocument/2006/relationships/image" Target="../media/SGPlot3082.png"/>
   <Relationship Id="rId13" Type="http://schemas.openxmlformats.org/officeDocument/2006/relationships/image" Target="../media/SGPlot3083.png"/>
   <Relationship Id="rId14" Type="http://schemas.openxmlformats.org/officeDocument/2006/relationships/image" Target="../media/SGPlot3084.png"/>
   <Relationship Id="rId15" Type="http://schemas.openxmlformats.org/officeDocument/2006/relationships/image" Target="../media/SGPlot3085.png"/>
   <Relationship Id="rId16" Type="http://schemas.openxmlformats.org/officeDocument/2006/relationships/image" Target="../media/SGPlot3086.png"/>
   <Relationship Id="rId17" Type="http://schemas.openxmlformats.org/officeDocument/2006/relationships/image" Target="../media/SGPlot3087.png"/>
</Relationships>

</file>

<file path=ppt/slides/_rels/slide19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9.xml"/>
   <Relationship Id="rId2" Type="http://schemas.openxmlformats.org/officeDocument/2006/relationships/image" Target="../media/SGPlot3088.png"/>
   <Relationship Id="rId3" Type="http://schemas.openxmlformats.org/officeDocument/2006/relationships/image" Target="../media/SGPlot3089.png"/>
   <Relationship Id="rId4" Type="http://schemas.openxmlformats.org/officeDocument/2006/relationships/image" Target="../media/SGPlot3090.png"/>
   <Relationship Id="rId5" Type="http://schemas.openxmlformats.org/officeDocument/2006/relationships/image" Target="../media/SGPlot3091.png"/>
   <Relationship Id="rId6" Type="http://schemas.openxmlformats.org/officeDocument/2006/relationships/image" Target="../media/SGPlot3092.png"/>
   <Relationship Id="rId7" Type="http://schemas.openxmlformats.org/officeDocument/2006/relationships/image" Target="../media/SGPlot3093.png"/>
   <Relationship Id="rId8" Type="http://schemas.openxmlformats.org/officeDocument/2006/relationships/image" Target="../media/SGPlot3094.png"/>
   <Relationship Id="rId9" Type="http://schemas.openxmlformats.org/officeDocument/2006/relationships/image" Target="../media/SGPlot3095.png"/>
   <Relationship Id="rId10" Type="http://schemas.openxmlformats.org/officeDocument/2006/relationships/image" Target="../media/SGPlot3096.png"/>
   <Relationship Id="rId11" Type="http://schemas.openxmlformats.org/officeDocument/2006/relationships/image" Target="../media/SGPlot3097.png"/>
   <Relationship Id="rId12" Type="http://schemas.openxmlformats.org/officeDocument/2006/relationships/image" Target="../media/SGPlot3098.png"/>
   <Relationship Id="rId13" Type="http://schemas.openxmlformats.org/officeDocument/2006/relationships/image" Target="../media/SGPlot3099.png"/>
   <Relationship Id="rId14" Type="http://schemas.openxmlformats.org/officeDocument/2006/relationships/image" Target="../media/SGPlot3100.png"/>
   <Relationship Id="rId15" Type="http://schemas.openxmlformats.org/officeDocument/2006/relationships/image" Target="../media/SGPlot3101.png"/>
   <Relationship Id="rId16" Type="http://schemas.openxmlformats.org/officeDocument/2006/relationships/image" Target="../media/SGPlot3102.png"/>
   <Relationship Id="rId17" Type="http://schemas.openxmlformats.org/officeDocument/2006/relationships/image" Target="../media/SGPlot3103.png"/>
</Relationships>

</file>

<file path=ppt/slides/_rels/slide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.xml"/>
   <Relationship Id="rId2" Type="http://schemas.openxmlformats.org/officeDocument/2006/relationships/image" Target="../media/SGPlot2816.png"/>
   <Relationship Id="rId3" Type="http://schemas.openxmlformats.org/officeDocument/2006/relationships/image" Target="../media/SGPlot2817.png"/>
   <Relationship Id="rId4" Type="http://schemas.openxmlformats.org/officeDocument/2006/relationships/image" Target="../media/SGPlot2818.png"/>
   <Relationship Id="rId5" Type="http://schemas.openxmlformats.org/officeDocument/2006/relationships/image" Target="../media/SGPlot2819.png"/>
   <Relationship Id="rId6" Type="http://schemas.openxmlformats.org/officeDocument/2006/relationships/image" Target="../media/SGPlot2820.png"/>
   <Relationship Id="rId7" Type="http://schemas.openxmlformats.org/officeDocument/2006/relationships/image" Target="../media/SGPlot2821.png"/>
   <Relationship Id="rId8" Type="http://schemas.openxmlformats.org/officeDocument/2006/relationships/image" Target="../media/SGPlot2822.png"/>
   <Relationship Id="rId9" Type="http://schemas.openxmlformats.org/officeDocument/2006/relationships/image" Target="../media/SGPlot2823.png"/>
   <Relationship Id="rId10" Type="http://schemas.openxmlformats.org/officeDocument/2006/relationships/image" Target="../media/SGPlot2824.png"/>
   <Relationship Id="rId11" Type="http://schemas.openxmlformats.org/officeDocument/2006/relationships/image" Target="../media/SGPlot2825.png"/>
   <Relationship Id="rId12" Type="http://schemas.openxmlformats.org/officeDocument/2006/relationships/image" Target="../media/SGPlot2826.png"/>
   <Relationship Id="rId13" Type="http://schemas.openxmlformats.org/officeDocument/2006/relationships/image" Target="../media/SGPlot2827.png"/>
   <Relationship Id="rId14" Type="http://schemas.openxmlformats.org/officeDocument/2006/relationships/image" Target="../media/SGPlot2828.png"/>
   <Relationship Id="rId15" Type="http://schemas.openxmlformats.org/officeDocument/2006/relationships/image" Target="../media/SGPlot2829.png"/>
   <Relationship Id="rId16" Type="http://schemas.openxmlformats.org/officeDocument/2006/relationships/image" Target="../media/SGPlot2830.png"/>
   <Relationship Id="rId17" Type="http://schemas.openxmlformats.org/officeDocument/2006/relationships/image" Target="../media/SGPlot2831.png"/>
</Relationships>

</file>

<file path=ppt/slides/_rels/slide20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0.xml"/>
   <Relationship Id="rId2" Type="http://schemas.openxmlformats.org/officeDocument/2006/relationships/image" Target="../media/SGPlot3104.png"/>
   <Relationship Id="rId3" Type="http://schemas.openxmlformats.org/officeDocument/2006/relationships/image" Target="../media/SGPlot3105.png"/>
   <Relationship Id="rId4" Type="http://schemas.openxmlformats.org/officeDocument/2006/relationships/image" Target="../media/SGPlot3106.png"/>
   <Relationship Id="rId5" Type="http://schemas.openxmlformats.org/officeDocument/2006/relationships/image" Target="../media/SGPlot3107.png"/>
   <Relationship Id="rId6" Type="http://schemas.openxmlformats.org/officeDocument/2006/relationships/image" Target="../media/SGPlot3108.png"/>
   <Relationship Id="rId7" Type="http://schemas.openxmlformats.org/officeDocument/2006/relationships/image" Target="../media/SGPlot3109.png"/>
   <Relationship Id="rId8" Type="http://schemas.openxmlformats.org/officeDocument/2006/relationships/image" Target="../media/SGPlot3110.png"/>
   <Relationship Id="rId9" Type="http://schemas.openxmlformats.org/officeDocument/2006/relationships/image" Target="../media/SGPlot3111.png"/>
   <Relationship Id="rId10" Type="http://schemas.openxmlformats.org/officeDocument/2006/relationships/image" Target="../media/SGPlot3112.png"/>
   <Relationship Id="rId11" Type="http://schemas.openxmlformats.org/officeDocument/2006/relationships/image" Target="../media/SGPlot3113.png"/>
   <Relationship Id="rId12" Type="http://schemas.openxmlformats.org/officeDocument/2006/relationships/image" Target="../media/SGPlot3114.png"/>
   <Relationship Id="rId13" Type="http://schemas.openxmlformats.org/officeDocument/2006/relationships/image" Target="../media/SGPlot3115.png"/>
   <Relationship Id="rId14" Type="http://schemas.openxmlformats.org/officeDocument/2006/relationships/image" Target="../media/SGPlot3116.png"/>
   <Relationship Id="rId15" Type="http://schemas.openxmlformats.org/officeDocument/2006/relationships/image" Target="../media/SGPlot3117.png"/>
   <Relationship Id="rId16" Type="http://schemas.openxmlformats.org/officeDocument/2006/relationships/image" Target="../media/SGPlot3118.png"/>
   <Relationship Id="rId17" Type="http://schemas.openxmlformats.org/officeDocument/2006/relationships/image" Target="../media/SGPlot3119.png"/>
</Relationships>

</file>

<file path=ppt/slides/_rels/slide2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1.xml"/>
   <Relationship Id="rId2" Type="http://schemas.openxmlformats.org/officeDocument/2006/relationships/image" Target="../media/SGPlot3120.png"/>
   <Relationship Id="rId3" Type="http://schemas.openxmlformats.org/officeDocument/2006/relationships/image" Target="../media/SGPlot3121.png"/>
   <Relationship Id="rId4" Type="http://schemas.openxmlformats.org/officeDocument/2006/relationships/image" Target="../media/SGPlot3122.png"/>
   <Relationship Id="rId5" Type="http://schemas.openxmlformats.org/officeDocument/2006/relationships/image" Target="../media/SGPlot3123.png"/>
   <Relationship Id="rId6" Type="http://schemas.openxmlformats.org/officeDocument/2006/relationships/image" Target="../media/SGPlot3124.png"/>
   <Relationship Id="rId7" Type="http://schemas.openxmlformats.org/officeDocument/2006/relationships/image" Target="../media/SGPlot3125.png"/>
   <Relationship Id="rId8" Type="http://schemas.openxmlformats.org/officeDocument/2006/relationships/image" Target="../media/SGPlot3126.png"/>
   <Relationship Id="rId9" Type="http://schemas.openxmlformats.org/officeDocument/2006/relationships/image" Target="../media/SGPlot3127.png"/>
   <Relationship Id="rId10" Type="http://schemas.openxmlformats.org/officeDocument/2006/relationships/image" Target="../media/SGPlot3128.png"/>
   <Relationship Id="rId11" Type="http://schemas.openxmlformats.org/officeDocument/2006/relationships/image" Target="../media/SGPlot3129.png"/>
   <Relationship Id="rId12" Type="http://schemas.openxmlformats.org/officeDocument/2006/relationships/image" Target="../media/SGPlot3130.png"/>
   <Relationship Id="rId13" Type="http://schemas.openxmlformats.org/officeDocument/2006/relationships/image" Target="../media/SGPlot3131.png"/>
   <Relationship Id="rId14" Type="http://schemas.openxmlformats.org/officeDocument/2006/relationships/image" Target="../media/SGPlot3132.png"/>
   <Relationship Id="rId15" Type="http://schemas.openxmlformats.org/officeDocument/2006/relationships/image" Target="../media/SGPlot3133.png"/>
   <Relationship Id="rId16" Type="http://schemas.openxmlformats.org/officeDocument/2006/relationships/image" Target="../media/SGPlot3134.png"/>
   <Relationship Id="rId17" Type="http://schemas.openxmlformats.org/officeDocument/2006/relationships/image" Target="../media/SGPlot3135.png"/>
</Relationships>

</file>

<file path=ppt/slides/_rels/slide2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2.xml"/>
   <Relationship Id="rId2" Type="http://schemas.openxmlformats.org/officeDocument/2006/relationships/image" Target="../media/SGPlot3136.png"/>
   <Relationship Id="rId3" Type="http://schemas.openxmlformats.org/officeDocument/2006/relationships/image" Target="../media/SGPlot3137.png"/>
   <Relationship Id="rId4" Type="http://schemas.openxmlformats.org/officeDocument/2006/relationships/image" Target="../media/SGPlot3138.png"/>
   <Relationship Id="rId5" Type="http://schemas.openxmlformats.org/officeDocument/2006/relationships/image" Target="../media/SGPlot3139.png"/>
   <Relationship Id="rId6" Type="http://schemas.openxmlformats.org/officeDocument/2006/relationships/image" Target="../media/SGPlot3140.png"/>
   <Relationship Id="rId7" Type="http://schemas.openxmlformats.org/officeDocument/2006/relationships/image" Target="../media/SGPlot3141.png"/>
   <Relationship Id="rId8" Type="http://schemas.openxmlformats.org/officeDocument/2006/relationships/image" Target="../media/SGPlot3142.png"/>
   <Relationship Id="rId9" Type="http://schemas.openxmlformats.org/officeDocument/2006/relationships/image" Target="../media/SGPlot3143.png"/>
   <Relationship Id="rId10" Type="http://schemas.openxmlformats.org/officeDocument/2006/relationships/image" Target="../media/SGPlot3144.png"/>
   <Relationship Id="rId11" Type="http://schemas.openxmlformats.org/officeDocument/2006/relationships/image" Target="../media/SGPlot3145.png"/>
   <Relationship Id="rId12" Type="http://schemas.openxmlformats.org/officeDocument/2006/relationships/image" Target="../media/SGPlot3146.png"/>
   <Relationship Id="rId13" Type="http://schemas.openxmlformats.org/officeDocument/2006/relationships/image" Target="../media/SGPlot3147.png"/>
   <Relationship Id="rId14" Type="http://schemas.openxmlformats.org/officeDocument/2006/relationships/image" Target="../media/SGPlot3148.png"/>
   <Relationship Id="rId15" Type="http://schemas.openxmlformats.org/officeDocument/2006/relationships/image" Target="../media/SGPlot3149.png"/>
   <Relationship Id="rId16" Type="http://schemas.openxmlformats.org/officeDocument/2006/relationships/image" Target="../media/SGPlot3150.png"/>
   <Relationship Id="rId17" Type="http://schemas.openxmlformats.org/officeDocument/2006/relationships/image" Target="../media/SGPlot3151.png"/>
</Relationships>

</file>

<file path=ppt/slides/_rels/slide2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3.xml"/>
   <Relationship Id="rId2" Type="http://schemas.openxmlformats.org/officeDocument/2006/relationships/image" Target="../media/SGPlot3152.png"/>
   <Relationship Id="rId3" Type="http://schemas.openxmlformats.org/officeDocument/2006/relationships/image" Target="../media/SGPlot3153.png"/>
   <Relationship Id="rId4" Type="http://schemas.openxmlformats.org/officeDocument/2006/relationships/image" Target="../media/SGPlot3154.png"/>
   <Relationship Id="rId5" Type="http://schemas.openxmlformats.org/officeDocument/2006/relationships/image" Target="../media/SGPlot3155.png"/>
   <Relationship Id="rId6" Type="http://schemas.openxmlformats.org/officeDocument/2006/relationships/image" Target="../media/SGPlot3156.png"/>
   <Relationship Id="rId7" Type="http://schemas.openxmlformats.org/officeDocument/2006/relationships/image" Target="../media/SGPlot3157.png"/>
   <Relationship Id="rId8" Type="http://schemas.openxmlformats.org/officeDocument/2006/relationships/image" Target="../media/SGPlot3158.png"/>
   <Relationship Id="rId9" Type="http://schemas.openxmlformats.org/officeDocument/2006/relationships/image" Target="../media/SGPlot3159.png"/>
   <Relationship Id="rId10" Type="http://schemas.openxmlformats.org/officeDocument/2006/relationships/image" Target="../media/SGPlot3160.png"/>
   <Relationship Id="rId11" Type="http://schemas.openxmlformats.org/officeDocument/2006/relationships/image" Target="../media/SGPlot3161.png"/>
   <Relationship Id="rId12" Type="http://schemas.openxmlformats.org/officeDocument/2006/relationships/image" Target="../media/SGPlot3162.png"/>
   <Relationship Id="rId13" Type="http://schemas.openxmlformats.org/officeDocument/2006/relationships/image" Target="../media/SGPlot3163.png"/>
   <Relationship Id="rId14" Type="http://schemas.openxmlformats.org/officeDocument/2006/relationships/image" Target="../media/SGPlot3164.png"/>
   <Relationship Id="rId15" Type="http://schemas.openxmlformats.org/officeDocument/2006/relationships/image" Target="../media/SGPlot3165.png"/>
   <Relationship Id="rId16" Type="http://schemas.openxmlformats.org/officeDocument/2006/relationships/image" Target="../media/SGPlot3166.png"/>
   <Relationship Id="rId17" Type="http://schemas.openxmlformats.org/officeDocument/2006/relationships/image" Target="../media/SGPlot3167.png"/>
</Relationships>

</file>

<file path=ppt/slides/_rels/slide2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4.xml"/>
   <Relationship Id="rId2" Type="http://schemas.openxmlformats.org/officeDocument/2006/relationships/image" Target="../media/SGPlot3168.png"/>
   <Relationship Id="rId3" Type="http://schemas.openxmlformats.org/officeDocument/2006/relationships/image" Target="../media/SGPlot3169.png"/>
   <Relationship Id="rId4" Type="http://schemas.openxmlformats.org/officeDocument/2006/relationships/image" Target="../media/SGPlot3170.png"/>
   <Relationship Id="rId5" Type="http://schemas.openxmlformats.org/officeDocument/2006/relationships/image" Target="../media/SGPlot3171.png"/>
   <Relationship Id="rId6" Type="http://schemas.openxmlformats.org/officeDocument/2006/relationships/image" Target="../media/SGPlot3172.png"/>
   <Relationship Id="rId7" Type="http://schemas.openxmlformats.org/officeDocument/2006/relationships/image" Target="../media/SGPlot3173.png"/>
   <Relationship Id="rId8" Type="http://schemas.openxmlformats.org/officeDocument/2006/relationships/image" Target="../media/SGPlot3174.png"/>
   <Relationship Id="rId9" Type="http://schemas.openxmlformats.org/officeDocument/2006/relationships/image" Target="../media/SGPlot3175.png"/>
   <Relationship Id="rId10" Type="http://schemas.openxmlformats.org/officeDocument/2006/relationships/image" Target="../media/SGPlot3176.png"/>
   <Relationship Id="rId11" Type="http://schemas.openxmlformats.org/officeDocument/2006/relationships/image" Target="../media/SGPlot3177.png"/>
   <Relationship Id="rId12" Type="http://schemas.openxmlformats.org/officeDocument/2006/relationships/image" Target="../media/SGPlot3178.png"/>
   <Relationship Id="rId13" Type="http://schemas.openxmlformats.org/officeDocument/2006/relationships/image" Target="../media/SGPlot3179.png"/>
   <Relationship Id="rId14" Type="http://schemas.openxmlformats.org/officeDocument/2006/relationships/image" Target="../media/SGPlot3180.png"/>
   <Relationship Id="rId15" Type="http://schemas.openxmlformats.org/officeDocument/2006/relationships/image" Target="../media/SGPlot3181.png"/>
   <Relationship Id="rId16" Type="http://schemas.openxmlformats.org/officeDocument/2006/relationships/image" Target="../media/SGPlot3182.png"/>
   <Relationship Id="rId17" Type="http://schemas.openxmlformats.org/officeDocument/2006/relationships/image" Target="../media/SGPlot3183.png"/>
</Relationships>

</file>

<file path=ppt/slides/_rels/slide2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5.xml"/>
   <Relationship Id="rId2" Type="http://schemas.openxmlformats.org/officeDocument/2006/relationships/image" Target="../media/SGPlot3184.png"/>
   <Relationship Id="rId3" Type="http://schemas.openxmlformats.org/officeDocument/2006/relationships/image" Target="../media/SGPlot3185.png"/>
   <Relationship Id="rId4" Type="http://schemas.openxmlformats.org/officeDocument/2006/relationships/image" Target="../media/SGPlot3186.png"/>
   <Relationship Id="rId5" Type="http://schemas.openxmlformats.org/officeDocument/2006/relationships/image" Target="../media/SGPlot3187.png"/>
   <Relationship Id="rId6" Type="http://schemas.openxmlformats.org/officeDocument/2006/relationships/image" Target="../media/SGPlot3188.png"/>
   <Relationship Id="rId7" Type="http://schemas.openxmlformats.org/officeDocument/2006/relationships/image" Target="../media/SGPlot3189.png"/>
   <Relationship Id="rId8" Type="http://schemas.openxmlformats.org/officeDocument/2006/relationships/image" Target="../media/SGPlot3190.png"/>
   <Relationship Id="rId9" Type="http://schemas.openxmlformats.org/officeDocument/2006/relationships/image" Target="../media/SGPlot3191.png"/>
   <Relationship Id="rId10" Type="http://schemas.openxmlformats.org/officeDocument/2006/relationships/image" Target="../media/SGPlot3192.png"/>
   <Relationship Id="rId11" Type="http://schemas.openxmlformats.org/officeDocument/2006/relationships/image" Target="../media/SGPlot3193.png"/>
   <Relationship Id="rId12" Type="http://schemas.openxmlformats.org/officeDocument/2006/relationships/image" Target="../media/SGPlot3194.png"/>
   <Relationship Id="rId13" Type="http://schemas.openxmlformats.org/officeDocument/2006/relationships/image" Target="../media/SGPlot3195.png"/>
   <Relationship Id="rId14" Type="http://schemas.openxmlformats.org/officeDocument/2006/relationships/image" Target="../media/SGPlot3196.png"/>
   <Relationship Id="rId15" Type="http://schemas.openxmlformats.org/officeDocument/2006/relationships/image" Target="../media/SGPlot3197.png"/>
   <Relationship Id="rId16" Type="http://schemas.openxmlformats.org/officeDocument/2006/relationships/image" Target="../media/SGPlot3198.png"/>
   <Relationship Id="rId17" Type="http://schemas.openxmlformats.org/officeDocument/2006/relationships/image" Target="../media/SGPlot3199.png"/>
</Relationships>

</file>

<file path=ppt/slides/_rels/slide2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6.xml"/>
   <Relationship Id="rId2" Type="http://schemas.openxmlformats.org/officeDocument/2006/relationships/image" Target="../media/SGPlot3200.png"/>
   <Relationship Id="rId3" Type="http://schemas.openxmlformats.org/officeDocument/2006/relationships/image" Target="../media/SGPlot3201.png"/>
   <Relationship Id="rId4" Type="http://schemas.openxmlformats.org/officeDocument/2006/relationships/image" Target="../media/SGPlot3202.png"/>
   <Relationship Id="rId5" Type="http://schemas.openxmlformats.org/officeDocument/2006/relationships/image" Target="../media/SGPlot3203.png"/>
   <Relationship Id="rId6" Type="http://schemas.openxmlformats.org/officeDocument/2006/relationships/image" Target="../media/SGPlot3204.png"/>
   <Relationship Id="rId7" Type="http://schemas.openxmlformats.org/officeDocument/2006/relationships/image" Target="../media/SGPlot3205.png"/>
   <Relationship Id="rId8" Type="http://schemas.openxmlformats.org/officeDocument/2006/relationships/image" Target="../media/SGPlot3206.png"/>
   <Relationship Id="rId9" Type="http://schemas.openxmlformats.org/officeDocument/2006/relationships/image" Target="../media/SGPlot3207.png"/>
   <Relationship Id="rId10" Type="http://schemas.openxmlformats.org/officeDocument/2006/relationships/image" Target="../media/SGPlot3208.png"/>
   <Relationship Id="rId11" Type="http://schemas.openxmlformats.org/officeDocument/2006/relationships/image" Target="../media/SGPlot3209.png"/>
   <Relationship Id="rId12" Type="http://schemas.openxmlformats.org/officeDocument/2006/relationships/image" Target="../media/SGPlot3210.png"/>
   <Relationship Id="rId13" Type="http://schemas.openxmlformats.org/officeDocument/2006/relationships/image" Target="../media/SGPlot3211.png"/>
   <Relationship Id="rId14" Type="http://schemas.openxmlformats.org/officeDocument/2006/relationships/image" Target="../media/SGPlot3212.png"/>
   <Relationship Id="rId15" Type="http://schemas.openxmlformats.org/officeDocument/2006/relationships/image" Target="../media/SGPlot3213.png"/>
   <Relationship Id="rId16" Type="http://schemas.openxmlformats.org/officeDocument/2006/relationships/image" Target="../media/SGPlot3214.png"/>
   <Relationship Id="rId17" Type="http://schemas.openxmlformats.org/officeDocument/2006/relationships/image" Target="../media/SGPlot3215.png"/>
</Relationships>

</file>

<file path=ppt/slides/_rels/slide27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7.xml"/>
   <Relationship Id="rId2" Type="http://schemas.openxmlformats.org/officeDocument/2006/relationships/image" Target="../media/SGPlot3216.png"/>
   <Relationship Id="rId3" Type="http://schemas.openxmlformats.org/officeDocument/2006/relationships/image" Target="../media/SGPlot3217.png"/>
   <Relationship Id="rId4" Type="http://schemas.openxmlformats.org/officeDocument/2006/relationships/image" Target="../media/SGPlot3218.png"/>
   <Relationship Id="rId5" Type="http://schemas.openxmlformats.org/officeDocument/2006/relationships/image" Target="../media/SGPlot3219.png"/>
   <Relationship Id="rId6" Type="http://schemas.openxmlformats.org/officeDocument/2006/relationships/image" Target="../media/SGPlot3220.png"/>
   <Relationship Id="rId7" Type="http://schemas.openxmlformats.org/officeDocument/2006/relationships/image" Target="../media/SGPlot3221.png"/>
   <Relationship Id="rId8" Type="http://schemas.openxmlformats.org/officeDocument/2006/relationships/image" Target="../media/SGPlot3222.png"/>
   <Relationship Id="rId9" Type="http://schemas.openxmlformats.org/officeDocument/2006/relationships/image" Target="../media/SGPlot3223.png"/>
   <Relationship Id="rId10" Type="http://schemas.openxmlformats.org/officeDocument/2006/relationships/image" Target="../media/SGPlot3224.png"/>
   <Relationship Id="rId11" Type="http://schemas.openxmlformats.org/officeDocument/2006/relationships/image" Target="../media/SGPlot3225.png"/>
   <Relationship Id="rId12" Type="http://schemas.openxmlformats.org/officeDocument/2006/relationships/image" Target="../media/SGPlot3226.png"/>
   <Relationship Id="rId13" Type="http://schemas.openxmlformats.org/officeDocument/2006/relationships/image" Target="../media/SGPlot3227.png"/>
   <Relationship Id="rId14" Type="http://schemas.openxmlformats.org/officeDocument/2006/relationships/image" Target="../media/SGPlot3228.png"/>
   <Relationship Id="rId15" Type="http://schemas.openxmlformats.org/officeDocument/2006/relationships/image" Target="../media/SGPlot3229.png"/>
   <Relationship Id="rId16" Type="http://schemas.openxmlformats.org/officeDocument/2006/relationships/image" Target="../media/SGPlot3230.png"/>
   <Relationship Id="rId17" Type="http://schemas.openxmlformats.org/officeDocument/2006/relationships/image" Target="../media/SGPlot3231.png"/>
</Relationships>

</file>

<file path=ppt/slides/_rels/slide28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8.xml"/>
   <Relationship Id="rId2" Type="http://schemas.openxmlformats.org/officeDocument/2006/relationships/image" Target="../media/SGPlot3232.png"/>
   <Relationship Id="rId3" Type="http://schemas.openxmlformats.org/officeDocument/2006/relationships/image" Target="../media/SGPlot3233.png"/>
   <Relationship Id="rId4" Type="http://schemas.openxmlformats.org/officeDocument/2006/relationships/image" Target="../media/SGPlot3234.png"/>
   <Relationship Id="rId5" Type="http://schemas.openxmlformats.org/officeDocument/2006/relationships/image" Target="../media/SGPlot3235.png"/>
   <Relationship Id="rId6" Type="http://schemas.openxmlformats.org/officeDocument/2006/relationships/image" Target="../media/SGPlot3236.png"/>
   <Relationship Id="rId7" Type="http://schemas.openxmlformats.org/officeDocument/2006/relationships/image" Target="../media/SGPlot3237.png"/>
   <Relationship Id="rId8" Type="http://schemas.openxmlformats.org/officeDocument/2006/relationships/image" Target="../media/SGPlot3238.png"/>
   <Relationship Id="rId9" Type="http://schemas.openxmlformats.org/officeDocument/2006/relationships/image" Target="../media/SGPlot3239.png"/>
   <Relationship Id="rId10" Type="http://schemas.openxmlformats.org/officeDocument/2006/relationships/image" Target="../media/SGPlot3240.png"/>
   <Relationship Id="rId11" Type="http://schemas.openxmlformats.org/officeDocument/2006/relationships/image" Target="../media/SGPlot3241.png"/>
   <Relationship Id="rId12" Type="http://schemas.openxmlformats.org/officeDocument/2006/relationships/image" Target="../media/SGPlot3242.png"/>
   <Relationship Id="rId13" Type="http://schemas.openxmlformats.org/officeDocument/2006/relationships/image" Target="../media/SGPlot3243.png"/>
   <Relationship Id="rId14" Type="http://schemas.openxmlformats.org/officeDocument/2006/relationships/image" Target="../media/SGPlot3244.png"/>
   <Relationship Id="rId15" Type="http://schemas.openxmlformats.org/officeDocument/2006/relationships/image" Target="../media/SGPlot3245.png"/>
   <Relationship Id="rId16" Type="http://schemas.openxmlformats.org/officeDocument/2006/relationships/image" Target="../media/SGPlot3246.png"/>
   <Relationship Id="rId17" Type="http://schemas.openxmlformats.org/officeDocument/2006/relationships/image" Target="../media/SGPlot3247.png"/>
</Relationships>

</file>

<file path=ppt/slides/_rels/slide29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9.xml"/>
   <Relationship Id="rId2" Type="http://schemas.openxmlformats.org/officeDocument/2006/relationships/image" Target="../media/SGPlot3248.png"/>
   <Relationship Id="rId3" Type="http://schemas.openxmlformats.org/officeDocument/2006/relationships/image" Target="../media/SGPlot3249.png"/>
   <Relationship Id="rId4" Type="http://schemas.openxmlformats.org/officeDocument/2006/relationships/image" Target="../media/SGPlot3250.png"/>
   <Relationship Id="rId5" Type="http://schemas.openxmlformats.org/officeDocument/2006/relationships/image" Target="../media/SGPlot3251.png"/>
   <Relationship Id="rId6" Type="http://schemas.openxmlformats.org/officeDocument/2006/relationships/image" Target="../media/SGPlot3252.png"/>
   <Relationship Id="rId7" Type="http://schemas.openxmlformats.org/officeDocument/2006/relationships/image" Target="../media/SGPlot3253.png"/>
   <Relationship Id="rId8" Type="http://schemas.openxmlformats.org/officeDocument/2006/relationships/image" Target="../media/SGPlot3254.png"/>
   <Relationship Id="rId9" Type="http://schemas.openxmlformats.org/officeDocument/2006/relationships/image" Target="../media/SGPlot3255.png"/>
   <Relationship Id="rId10" Type="http://schemas.openxmlformats.org/officeDocument/2006/relationships/image" Target="../media/SGPlot3256.png"/>
   <Relationship Id="rId11" Type="http://schemas.openxmlformats.org/officeDocument/2006/relationships/image" Target="../media/SGPlot3257.png"/>
   <Relationship Id="rId12" Type="http://schemas.openxmlformats.org/officeDocument/2006/relationships/image" Target="../media/SGPlot3258.png"/>
   <Relationship Id="rId13" Type="http://schemas.openxmlformats.org/officeDocument/2006/relationships/image" Target="../media/SGPlot3259.png"/>
   <Relationship Id="rId14" Type="http://schemas.openxmlformats.org/officeDocument/2006/relationships/image" Target="../media/SGPlot3260.png"/>
   <Relationship Id="rId15" Type="http://schemas.openxmlformats.org/officeDocument/2006/relationships/image" Target="../media/SGPlot3261.png"/>
   <Relationship Id="rId16" Type="http://schemas.openxmlformats.org/officeDocument/2006/relationships/image" Target="../media/SGPlot3262.png"/>
   <Relationship Id="rId17" Type="http://schemas.openxmlformats.org/officeDocument/2006/relationships/image" Target="../media/SGPlot3263.png"/>
</Relationships>

</file>

<file path=ppt/slides/_rels/slide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.xml"/>
   <Relationship Id="rId2" Type="http://schemas.openxmlformats.org/officeDocument/2006/relationships/image" Target="../media/SGPlot2832.png"/>
   <Relationship Id="rId3" Type="http://schemas.openxmlformats.org/officeDocument/2006/relationships/image" Target="../media/SGPlot2833.png"/>
   <Relationship Id="rId4" Type="http://schemas.openxmlformats.org/officeDocument/2006/relationships/image" Target="../media/SGPlot2834.png"/>
   <Relationship Id="rId5" Type="http://schemas.openxmlformats.org/officeDocument/2006/relationships/image" Target="../media/SGPlot2835.png"/>
   <Relationship Id="rId6" Type="http://schemas.openxmlformats.org/officeDocument/2006/relationships/image" Target="../media/SGPlot2836.png"/>
   <Relationship Id="rId7" Type="http://schemas.openxmlformats.org/officeDocument/2006/relationships/image" Target="../media/SGPlot2837.png"/>
   <Relationship Id="rId8" Type="http://schemas.openxmlformats.org/officeDocument/2006/relationships/image" Target="../media/SGPlot2838.png"/>
   <Relationship Id="rId9" Type="http://schemas.openxmlformats.org/officeDocument/2006/relationships/image" Target="../media/SGPlot2839.png"/>
   <Relationship Id="rId10" Type="http://schemas.openxmlformats.org/officeDocument/2006/relationships/image" Target="../media/SGPlot2840.png"/>
   <Relationship Id="rId11" Type="http://schemas.openxmlformats.org/officeDocument/2006/relationships/image" Target="../media/SGPlot2841.png"/>
   <Relationship Id="rId12" Type="http://schemas.openxmlformats.org/officeDocument/2006/relationships/image" Target="../media/SGPlot2842.png"/>
   <Relationship Id="rId13" Type="http://schemas.openxmlformats.org/officeDocument/2006/relationships/image" Target="../media/SGPlot2843.png"/>
   <Relationship Id="rId14" Type="http://schemas.openxmlformats.org/officeDocument/2006/relationships/image" Target="../media/SGPlot2844.png"/>
   <Relationship Id="rId15" Type="http://schemas.openxmlformats.org/officeDocument/2006/relationships/image" Target="../media/SGPlot2845.png"/>
   <Relationship Id="rId16" Type="http://schemas.openxmlformats.org/officeDocument/2006/relationships/image" Target="../media/SGPlot2846.png"/>
   <Relationship Id="rId17" Type="http://schemas.openxmlformats.org/officeDocument/2006/relationships/image" Target="../media/SGPlot2847.png"/>
</Relationships>

</file>

<file path=ppt/slides/_rels/slide30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0.xml"/>
   <Relationship Id="rId2" Type="http://schemas.openxmlformats.org/officeDocument/2006/relationships/image" Target="../media/SGPlot3264.png"/>
   <Relationship Id="rId3" Type="http://schemas.openxmlformats.org/officeDocument/2006/relationships/image" Target="../media/SGPlot3265.png"/>
   <Relationship Id="rId4" Type="http://schemas.openxmlformats.org/officeDocument/2006/relationships/image" Target="../media/SGPlot3266.png"/>
   <Relationship Id="rId5" Type="http://schemas.openxmlformats.org/officeDocument/2006/relationships/image" Target="../media/SGPlot3267.png"/>
   <Relationship Id="rId6" Type="http://schemas.openxmlformats.org/officeDocument/2006/relationships/image" Target="../media/SGPlot3268.png"/>
   <Relationship Id="rId7" Type="http://schemas.openxmlformats.org/officeDocument/2006/relationships/image" Target="../media/SGPlot3269.png"/>
   <Relationship Id="rId8" Type="http://schemas.openxmlformats.org/officeDocument/2006/relationships/image" Target="../media/SGPlot3270.png"/>
   <Relationship Id="rId9" Type="http://schemas.openxmlformats.org/officeDocument/2006/relationships/image" Target="../media/SGPlot3271.png"/>
   <Relationship Id="rId10" Type="http://schemas.openxmlformats.org/officeDocument/2006/relationships/image" Target="../media/SGPlot3272.png"/>
   <Relationship Id="rId11" Type="http://schemas.openxmlformats.org/officeDocument/2006/relationships/image" Target="../media/SGPlot3273.png"/>
   <Relationship Id="rId12" Type="http://schemas.openxmlformats.org/officeDocument/2006/relationships/image" Target="../media/SGPlot3274.png"/>
   <Relationship Id="rId13" Type="http://schemas.openxmlformats.org/officeDocument/2006/relationships/image" Target="../media/SGPlot3275.png"/>
   <Relationship Id="rId14" Type="http://schemas.openxmlformats.org/officeDocument/2006/relationships/image" Target="../media/SGPlot3276.png"/>
   <Relationship Id="rId15" Type="http://schemas.openxmlformats.org/officeDocument/2006/relationships/image" Target="../media/SGPlot3277.png"/>
   <Relationship Id="rId16" Type="http://schemas.openxmlformats.org/officeDocument/2006/relationships/image" Target="../media/SGPlot3278.png"/>
   <Relationship Id="rId17" Type="http://schemas.openxmlformats.org/officeDocument/2006/relationships/image" Target="../media/SGPlot3279.png"/>
</Relationships>

</file>

<file path=ppt/slides/_rels/slide3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1.xml"/>
   <Relationship Id="rId2" Type="http://schemas.openxmlformats.org/officeDocument/2006/relationships/image" Target="../media/SGPlot3280.png"/>
   <Relationship Id="rId3" Type="http://schemas.openxmlformats.org/officeDocument/2006/relationships/image" Target="../media/SGPlot3281.png"/>
   <Relationship Id="rId4" Type="http://schemas.openxmlformats.org/officeDocument/2006/relationships/image" Target="../media/SGPlot3282.png"/>
   <Relationship Id="rId5" Type="http://schemas.openxmlformats.org/officeDocument/2006/relationships/image" Target="../media/SGPlot3283.png"/>
   <Relationship Id="rId6" Type="http://schemas.openxmlformats.org/officeDocument/2006/relationships/image" Target="../media/SGPlot3284.png"/>
   <Relationship Id="rId7" Type="http://schemas.openxmlformats.org/officeDocument/2006/relationships/image" Target="../media/SGPlot3285.png"/>
   <Relationship Id="rId8" Type="http://schemas.openxmlformats.org/officeDocument/2006/relationships/image" Target="../media/SGPlot3286.png"/>
   <Relationship Id="rId9" Type="http://schemas.openxmlformats.org/officeDocument/2006/relationships/image" Target="../media/SGPlot3287.png"/>
   <Relationship Id="rId10" Type="http://schemas.openxmlformats.org/officeDocument/2006/relationships/image" Target="../media/SGPlot3288.png"/>
   <Relationship Id="rId11" Type="http://schemas.openxmlformats.org/officeDocument/2006/relationships/image" Target="../media/SGPlot3289.png"/>
   <Relationship Id="rId12" Type="http://schemas.openxmlformats.org/officeDocument/2006/relationships/image" Target="../media/SGPlot3290.png"/>
   <Relationship Id="rId13" Type="http://schemas.openxmlformats.org/officeDocument/2006/relationships/image" Target="../media/SGPlot3291.png"/>
   <Relationship Id="rId14" Type="http://schemas.openxmlformats.org/officeDocument/2006/relationships/image" Target="../media/SGPlot3292.png"/>
   <Relationship Id="rId15" Type="http://schemas.openxmlformats.org/officeDocument/2006/relationships/image" Target="../media/SGPlot3293.png"/>
   <Relationship Id="rId16" Type="http://schemas.openxmlformats.org/officeDocument/2006/relationships/image" Target="../media/SGPlot3294.png"/>
   <Relationship Id="rId17" Type="http://schemas.openxmlformats.org/officeDocument/2006/relationships/image" Target="../media/SGPlot3295.png"/>
</Relationships>

</file>

<file path=ppt/slides/_rels/slide3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2.xml"/>
   <Relationship Id="rId2" Type="http://schemas.openxmlformats.org/officeDocument/2006/relationships/image" Target="../media/SGPlot3296.png"/>
   <Relationship Id="rId3" Type="http://schemas.openxmlformats.org/officeDocument/2006/relationships/image" Target="../media/SGPlot3297.png"/>
   <Relationship Id="rId4" Type="http://schemas.openxmlformats.org/officeDocument/2006/relationships/image" Target="../media/SGPlot3298.png"/>
   <Relationship Id="rId5" Type="http://schemas.openxmlformats.org/officeDocument/2006/relationships/image" Target="../media/SGPlot3299.png"/>
   <Relationship Id="rId6" Type="http://schemas.openxmlformats.org/officeDocument/2006/relationships/image" Target="../media/SGPlot3300.png"/>
   <Relationship Id="rId7" Type="http://schemas.openxmlformats.org/officeDocument/2006/relationships/image" Target="../media/SGPlot3301.png"/>
   <Relationship Id="rId8" Type="http://schemas.openxmlformats.org/officeDocument/2006/relationships/image" Target="../media/SGPlot3302.png"/>
   <Relationship Id="rId9" Type="http://schemas.openxmlformats.org/officeDocument/2006/relationships/image" Target="../media/SGPlot3303.png"/>
   <Relationship Id="rId10" Type="http://schemas.openxmlformats.org/officeDocument/2006/relationships/image" Target="../media/SGPlot3304.png"/>
   <Relationship Id="rId11" Type="http://schemas.openxmlformats.org/officeDocument/2006/relationships/image" Target="../media/SGPlot3305.png"/>
   <Relationship Id="rId12" Type="http://schemas.openxmlformats.org/officeDocument/2006/relationships/image" Target="../media/SGPlot3306.png"/>
   <Relationship Id="rId13" Type="http://schemas.openxmlformats.org/officeDocument/2006/relationships/image" Target="../media/SGPlot3307.png"/>
   <Relationship Id="rId14" Type="http://schemas.openxmlformats.org/officeDocument/2006/relationships/image" Target="../media/SGPlot3308.png"/>
   <Relationship Id="rId15" Type="http://schemas.openxmlformats.org/officeDocument/2006/relationships/image" Target="../media/SGPlot3309.png"/>
   <Relationship Id="rId16" Type="http://schemas.openxmlformats.org/officeDocument/2006/relationships/image" Target="../media/SGPlot3310.png"/>
   <Relationship Id="rId17" Type="http://schemas.openxmlformats.org/officeDocument/2006/relationships/image" Target="../media/SGPlot3311.png"/>
</Relationships>

</file>

<file path=ppt/slides/_rels/slide3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3.xml"/>
   <Relationship Id="rId2" Type="http://schemas.openxmlformats.org/officeDocument/2006/relationships/image" Target="../media/SGPlot3312.png"/>
   <Relationship Id="rId3" Type="http://schemas.openxmlformats.org/officeDocument/2006/relationships/image" Target="../media/SGPlot3313.png"/>
   <Relationship Id="rId4" Type="http://schemas.openxmlformats.org/officeDocument/2006/relationships/image" Target="../media/SGPlot3314.png"/>
   <Relationship Id="rId5" Type="http://schemas.openxmlformats.org/officeDocument/2006/relationships/image" Target="../media/SGPlot3315.png"/>
   <Relationship Id="rId6" Type="http://schemas.openxmlformats.org/officeDocument/2006/relationships/image" Target="../media/SGPlot3316.png"/>
   <Relationship Id="rId7" Type="http://schemas.openxmlformats.org/officeDocument/2006/relationships/image" Target="../media/SGPlot3317.png"/>
   <Relationship Id="rId8" Type="http://schemas.openxmlformats.org/officeDocument/2006/relationships/image" Target="../media/SGPlot3318.png"/>
   <Relationship Id="rId9" Type="http://schemas.openxmlformats.org/officeDocument/2006/relationships/image" Target="../media/SGPlot3319.png"/>
   <Relationship Id="rId10" Type="http://schemas.openxmlformats.org/officeDocument/2006/relationships/image" Target="../media/SGPlot3320.png"/>
   <Relationship Id="rId11" Type="http://schemas.openxmlformats.org/officeDocument/2006/relationships/image" Target="../media/SGPlot3321.png"/>
   <Relationship Id="rId12" Type="http://schemas.openxmlformats.org/officeDocument/2006/relationships/image" Target="../media/SGPlot3322.png"/>
   <Relationship Id="rId13" Type="http://schemas.openxmlformats.org/officeDocument/2006/relationships/image" Target="../media/SGPlot3323.png"/>
   <Relationship Id="rId14" Type="http://schemas.openxmlformats.org/officeDocument/2006/relationships/image" Target="../media/SGPlot3324.png"/>
   <Relationship Id="rId15" Type="http://schemas.openxmlformats.org/officeDocument/2006/relationships/image" Target="../media/SGPlot3325.png"/>
   <Relationship Id="rId16" Type="http://schemas.openxmlformats.org/officeDocument/2006/relationships/image" Target="../media/SGPlot3326.png"/>
   <Relationship Id="rId17" Type="http://schemas.openxmlformats.org/officeDocument/2006/relationships/image" Target="../media/SGPlot3327.png"/>
</Relationships>

</file>

<file path=ppt/slides/_rels/slide3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4.xml"/>
   <Relationship Id="rId2" Type="http://schemas.openxmlformats.org/officeDocument/2006/relationships/image" Target="../media/SGPlot3328.png"/>
   <Relationship Id="rId3" Type="http://schemas.openxmlformats.org/officeDocument/2006/relationships/image" Target="../media/SGPlot3329.png"/>
   <Relationship Id="rId4" Type="http://schemas.openxmlformats.org/officeDocument/2006/relationships/image" Target="../media/SGPlot3330.png"/>
   <Relationship Id="rId5" Type="http://schemas.openxmlformats.org/officeDocument/2006/relationships/image" Target="../media/SGPlot3331.png"/>
   <Relationship Id="rId6" Type="http://schemas.openxmlformats.org/officeDocument/2006/relationships/image" Target="../media/SGPlot3332.png"/>
   <Relationship Id="rId7" Type="http://schemas.openxmlformats.org/officeDocument/2006/relationships/image" Target="../media/SGPlot3333.png"/>
   <Relationship Id="rId8" Type="http://schemas.openxmlformats.org/officeDocument/2006/relationships/image" Target="../media/SGPlot3334.png"/>
   <Relationship Id="rId9" Type="http://schemas.openxmlformats.org/officeDocument/2006/relationships/image" Target="../media/SGPlot3335.png"/>
   <Relationship Id="rId10" Type="http://schemas.openxmlformats.org/officeDocument/2006/relationships/image" Target="../media/SGPlot3336.png"/>
   <Relationship Id="rId11" Type="http://schemas.openxmlformats.org/officeDocument/2006/relationships/image" Target="../media/SGPlot3337.png"/>
   <Relationship Id="rId12" Type="http://schemas.openxmlformats.org/officeDocument/2006/relationships/image" Target="../media/SGPlot3338.png"/>
   <Relationship Id="rId13" Type="http://schemas.openxmlformats.org/officeDocument/2006/relationships/image" Target="../media/SGPlot3339.png"/>
   <Relationship Id="rId14" Type="http://schemas.openxmlformats.org/officeDocument/2006/relationships/image" Target="../media/SGPlot3340.png"/>
   <Relationship Id="rId15" Type="http://schemas.openxmlformats.org/officeDocument/2006/relationships/image" Target="../media/SGPlot3341.png"/>
   <Relationship Id="rId16" Type="http://schemas.openxmlformats.org/officeDocument/2006/relationships/image" Target="../media/SGPlot3342.png"/>
   <Relationship Id="rId17" Type="http://schemas.openxmlformats.org/officeDocument/2006/relationships/image" Target="../media/SGPlot3343.png"/>
</Relationships>

</file>

<file path=ppt/slides/_rels/slide3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5.xml"/>
   <Relationship Id="rId2" Type="http://schemas.openxmlformats.org/officeDocument/2006/relationships/image" Target="../media/SGPlot3344.png"/>
   <Relationship Id="rId3" Type="http://schemas.openxmlformats.org/officeDocument/2006/relationships/image" Target="../media/SGPlot3345.png"/>
   <Relationship Id="rId4" Type="http://schemas.openxmlformats.org/officeDocument/2006/relationships/image" Target="../media/SGPlot3346.png"/>
   <Relationship Id="rId5" Type="http://schemas.openxmlformats.org/officeDocument/2006/relationships/image" Target="../media/SGPlot3347.png"/>
   <Relationship Id="rId6" Type="http://schemas.openxmlformats.org/officeDocument/2006/relationships/image" Target="../media/SGPlot3348.png"/>
   <Relationship Id="rId7" Type="http://schemas.openxmlformats.org/officeDocument/2006/relationships/image" Target="../media/SGPlot3349.png"/>
   <Relationship Id="rId8" Type="http://schemas.openxmlformats.org/officeDocument/2006/relationships/image" Target="../media/SGPlot3350.png"/>
   <Relationship Id="rId9" Type="http://schemas.openxmlformats.org/officeDocument/2006/relationships/image" Target="../media/SGPlot3351.png"/>
   <Relationship Id="rId10" Type="http://schemas.openxmlformats.org/officeDocument/2006/relationships/image" Target="../media/SGPlot3352.png"/>
   <Relationship Id="rId11" Type="http://schemas.openxmlformats.org/officeDocument/2006/relationships/image" Target="../media/SGPlot3353.png"/>
   <Relationship Id="rId12" Type="http://schemas.openxmlformats.org/officeDocument/2006/relationships/image" Target="../media/SGPlot3354.png"/>
   <Relationship Id="rId13" Type="http://schemas.openxmlformats.org/officeDocument/2006/relationships/image" Target="../media/SGPlot3355.png"/>
   <Relationship Id="rId14" Type="http://schemas.openxmlformats.org/officeDocument/2006/relationships/image" Target="../media/SGPlot3356.png"/>
   <Relationship Id="rId15" Type="http://schemas.openxmlformats.org/officeDocument/2006/relationships/image" Target="../media/SGPlot3357.png"/>
   <Relationship Id="rId16" Type="http://schemas.openxmlformats.org/officeDocument/2006/relationships/image" Target="../media/SGPlot3358.png"/>
   <Relationship Id="rId17" Type="http://schemas.openxmlformats.org/officeDocument/2006/relationships/image" Target="../media/SGPlot3359.png"/>
</Relationships>

</file>

<file path=ppt/slides/_rels/slide3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6.xml"/>
   <Relationship Id="rId2" Type="http://schemas.openxmlformats.org/officeDocument/2006/relationships/image" Target="../media/SGPlot3360.png"/>
   <Relationship Id="rId3" Type="http://schemas.openxmlformats.org/officeDocument/2006/relationships/image" Target="../media/SGPlot3361.png"/>
   <Relationship Id="rId4" Type="http://schemas.openxmlformats.org/officeDocument/2006/relationships/image" Target="../media/SGPlot3362.png"/>
   <Relationship Id="rId5" Type="http://schemas.openxmlformats.org/officeDocument/2006/relationships/image" Target="../media/SGPlot3363.png"/>
   <Relationship Id="rId6" Type="http://schemas.openxmlformats.org/officeDocument/2006/relationships/image" Target="../media/SGPlot3364.png"/>
   <Relationship Id="rId7" Type="http://schemas.openxmlformats.org/officeDocument/2006/relationships/image" Target="../media/SGPlot3365.png"/>
   <Relationship Id="rId8" Type="http://schemas.openxmlformats.org/officeDocument/2006/relationships/image" Target="../media/SGPlot3366.png"/>
   <Relationship Id="rId9" Type="http://schemas.openxmlformats.org/officeDocument/2006/relationships/image" Target="../media/SGPlot3367.png"/>
   <Relationship Id="rId10" Type="http://schemas.openxmlformats.org/officeDocument/2006/relationships/image" Target="../media/SGPlot3368.png"/>
   <Relationship Id="rId11" Type="http://schemas.openxmlformats.org/officeDocument/2006/relationships/image" Target="../media/SGPlot3369.png"/>
   <Relationship Id="rId12" Type="http://schemas.openxmlformats.org/officeDocument/2006/relationships/image" Target="../media/SGPlot3370.png"/>
   <Relationship Id="rId13" Type="http://schemas.openxmlformats.org/officeDocument/2006/relationships/image" Target="../media/SGPlot3371.png"/>
   <Relationship Id="rId14" Type="http://schemas.openxmlformats.org/officeDocument/2006/relationships/image" Target="../media/SGPlot3372.png"/>
   <Relationship Id="rId15" Type="http://schemas.openxmlformats.org/officeDocument/2006/relationships/image" Target="../media/SGPlot3373.png"/>
   <Relationship Id="rId16" Type="http://schemas.openxmlformats.org/officeDocument/2006/relationships/image" Target="../media/SGPlot3374.png"/>
   <Relationship Id="rId17" Type="http://schemas.openxmlformats.org/officeDocument/2006/relationships/image" Target="../media/SGPlot3375.png"/>
</Relationships>

</file>

<file path=ppt/slides/_rels/slide37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7.xml"/>
   <Relationship Id="rId2" Type="http://schemas.openxmlformats.org/officeDocument/2006/relationships/image" Target="../media/SGPlot3376.png"/>
   <Relationship Id="rId3" Type="http://schemas.openxmlformats.org/officeDocument/2006/relationships/image" Target="../media/SGPlot3377.png"/>
   <Relationship Id="rId4" Type="http://schemas.openxmlformats.org/officeDocument/2006/relationships/image" Target="../media/SGPlot3378.png"/>
   <Relationship Id="rId5" Type="http://schemas.openxmlformats.org/officeDocument/2006/relationships/image" Target="../media/SGPlot3379.png"/>
   <Relationship Id="rId6" Type="http://schemas.openxmlformats.org/officeDocument/2006/relationships/image" Target="../media/SGPlot3380.png"/>
   <Relationship Id="rId7" Type="http://schemas.openxmlformats.org/officeDocument/2006/relationships/image" Target="../media/SGPlot3381.png"/>
   <Relationship Id="rId8" Type="http://schemas.openxmlformats.org/officeDocument/2006/relationships/image" Target="../media/SGPlot3382.png"/>
   <Relationship Id="rId9" Type="http://schemas.openxmlformats.org/officeDocument/2006/relationships/image" Target="../media/SGPlot3383.png"/>
   <Relationship Id="rId10" Type="http://schemas.openxmlformats.org/officeDocument/2006/relationships/image" Target="../media/SGPlot3384.png"/>
   <Relationship Id="rId11" Type="http://schemas.openxmlformats.org/officeDocument/2006/relationships/image" Target="../media/SGPlot3385.png"/>
   <Relationship Id="rId12" Type="http://schemas.openxmlformats.org/officeDocument/2006/relationships/image" Target="../media/SGPlot3386.png"/>
   <Relationship Id="rId13" Type="http://schemas.openxmlformats.org/officeDocument/2006/relationships/image" Target="../media/SGPlot3387.png"/>
   <Relationship Id="rId14" Type="http://schemas.openxmlformats.org/officeDocument/2006/relationships/image" Target="../media/SGPlot3388.png"/>
   <Relationship Id="rId15" Type="http://schemas.openxmlformats.org/officeDocument/2006/relationships/image" Target="../media/SGPlot3389.png"/>
   <Relationship Id="rId16" Type="http://schemas.openxmlformats.org/officeDocument/2006/relationships/image" Target="../media/SGPlot3390.png"/>
   <Relationship Id="rId17" Type="http://schemas.openxmlformats.org/officeDocument/2006/relationships/image" Target="../media/SGPlot3391.png"/>
</Relationships>

</file>

<file path=ppt/slides/_rels/slide38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8.xml"/>
   <Relationship Id="rId2" Type="http://schemas.openxmlformats.org/officeDocument/2006/relationships/image" Target="../media/SGPlot3392.png"/>
   <Relationship Id="rId3" Type="http://schemas.openxmlformats.org/officeDocument/2006/relationships/image" Target="../media/SGPlot3393.png"/>
   <Relationship Id="rId4" Type="http://schemas.openxmlformats.org/officeDocument/2006/relationships/image" Target="../media/SGPlot3394.png"/>
   <Relationship Id="rId5" Type="http://schemas.openxmlformats.org/officeDocument/2006/relationships/image" Target="../media/SGPlot3395.png"/>
   <Relationship Id="rId6" Type="http://schemas.openxmlformats.org/officeDocument/2006/relationships/image" Target="../media/SGPlot3396.png"/>
   <Relationship Id="rId7" Type="http://schemas.openxmlformats.org/officeDocument/2006/relationships/image" Target="../media/SGPlot3397.png"/>
   <Relationship Id="rId8" Type="http://schemas.openxmlformats.org/officeDocument/2006/relationships/image" Target="../media/SGPlot3398.png"/>
   <Relationship Id="rId9" Type="http://schemas.openxmlformats.org/officeDocument/2006/relationships/image" Target="../media/SGPlot3399.png"/>
   <Relationship Id="rId10" Type="http://schemas.openxmlformats.org/officeDocument/2006/relationships/image" Target="../media/SGPlot3400.png"/>
   <Relationship Id="rId11" Type="http://schemas.openxmlformats.org/officeDocument/2006/relationships/image" Target="../media/SGPlot3401.png"/>
   <Relationship Id="rId12" Type="http://schemas.openxmlformats.org/officeDocument/2006/relationships/image" Target="../media/SGPlot3402.png"/>
   <Relationship Id="rId13" Type="http://schemas.openxmlformats.org/officeDocument/2006/relationships/image" Target="../media/SGPlot3403.png"/>
   <Relationship Id="rId14" Type="http://schemas.openxmlformats.org/officeDocument/2006/relationships/image" Target="../media/SGPlot3404.png"/>
   <Relationship Id="rId15" Type="http://schemas.openxmlformats.org/officeDocument/2006/relationships/image" Target="../media/SGPlot3405.png"/>
   <Relationship Id="rId16" Type="http://schemas.openxmlformats.org/officeDocument/2006/relationships/image" Target="../media/SGPlot3406.png"/>
   <Relationship Id="rId17" Type="http://schemas.openxmlformats.org/officeDocument/2006/relationships/image" Target="../media/SGPlot3407.png"/>
</Relationships>

</file>

<file path=ppt/slides/_rels/slide39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9.xml"/>
   <Relationship Id="rId2" Type="http://schemas.openxmlformats.org/officeDocument/2006/relationships/image" Target="../media/SGPlot3408.png"/>
   <Relationship Id="rId3" Type="http://schemas.openxmlformats.org/officeDocument/2006/relationships/image" Target="../media/SGPlot3409.png"/>
   <Relationship Id="rId4" Type="http://schemas.openxmlformats.org/officeDocument/2006/relationships/image" Target="../media/SGPlot3410.png"/>
   <Relationship Id="rId5" Type="http://schemas.openxmlformats.org/officeDocument/2006/relationships/image" Target="../media/SGPlot3411.png"/>
   <Relationship Id="rId6" Type="http://schemas.openxmlformats.org/officeDocument/2006/relationships/image" Target="../media/SGPlot3412.png"/>
   <Relationship Id="rId7" Type="http://schemas.openxmlformats.org/officeDocument/2006/relationships/image" Target="../media/SGPlot3413.png"/>
   <Relationship Id="rId8" Type="http://schemas.openxmlformats.org/officeDocument/2006/relationships/image" Target="../media/SGPlot3414.png"/>
   <Relationship Id="rId9" Type="http://schemas.openxmlformats.org/officeDocument/2006/relationships/image" Target="../media/SGPlot3415.png"/>
   <Relationship Id="rId10" Type="http://schemas.openxmlformats.org/officeDocument/2006/relationships/image" Target="../media/SGPlot3416.png"/>
   <Relationship Id="rId11" Type="http://schemas.openxmlformats.org/officeDocument/2006/relationships/image" Target="../media/SGPlot3417.png"/>
   <Relationship Id="rId12" Type="http://schemas.openxmlformats.org/officeDocument/2006/relationships/image" Target="../media/SGPlot3418.png"/>
   <Relationship Id="rId13" Type="http://schemas.openxmlformats.org/officeDocument/2006/relationships/image" Target="../media/SGPlot3419.png"/>
   <Relationship Id="rId14" Type="http://schemas.openxmlformats.org/officeDocument/2006/relationships/image" Target="../media/SGPlot3420.png"/>
   <Relationship Id="rId15" Type="http://schemas.openxmlformats.org/officeDocument/2006/relationships/image" Target="../media/SGPlot3421.png"/>
   <Relationship Id="rId16" Type="http://schemas.openxmlformats.org/officeDocument/2006/relationships/image" Target="../media/SGPlot3422.png"/>
   <Relationship Id="rId17" Type="http://schemas.openxmlformats.org/officeDocument/2006/relationships/image" Target="../media/SGPlot3423.png"/>
</Relationships>

</file>

<file path=ppt/slides/_rels/slide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.xml"/>
   <Relationship Id="rId2" Type="http://schemas.openxmlformats.org/officeDocument/2006/relationships/image" Target="../media/SGPlot2848.png"/>
   <Relationship Id="rId3" Type="http://schemas.openxmlformats.org/officeDocument/2006/relationships/image" Target="../media/SGPlot2849.png"/>
   <Relationship Id="rId4" Type="http://schemas.openxmlformats.org/officeDocument/2006/relationships/image" Target="../media/SGPlot2850.png"/>
   <Relationship Id="rId5" Type="http://schemas.openxmlformats.org/officeDocument/2006/relationships/image" Target="../media/SGPlot2851.png"/>
   <Relationship Id="rId6" Type="http://schemas.openxmlformats.org/officeDocument/2006/relationships/image" Target="../media/SGPlot2852.png"/>
   <Relationship Id="rId7" Type="http://schemas.openxmlformats.org/officeDocument/2006/relationships/image" Target="../media/SGPlot2853.png"/>
   <Relationship Id="rId8" Type="http://schemas.openxmlformats.org/officeDocument/2006/relationships/image" Target="../media/SGPlot2854.png"/>
   <Relationship Id="rId9" Type="http://schemas.openxmlformats.org/officeDocument/2006/relationships/image" Target="../media/SGPlot2855.png"/>
   <Relationship Id="rId10" Type="http://schemas.openxmlformats.org/officeDocument/2006/relationships/image" Target="../media/SGPlot2856.png"/>
   <Relationship Id="rId11" Type="http://schemas.openxmlformats.org/officeDocument/2006/relationships/image" Target="../media/SGPlot2857.png"/>
   <Relationship Id="rId12" Type="http://schemas.openxmlformats.org/officeDocument/2006/relationships/image" Target="../media/SGPlot2858.png"/>
   <Relationship Id="rId13" Type="http://schemas.openxmlformats.org/officeDocument/2006/relationships/image" Target="../media/SGPlot2859.png"/>
   <Relationship Id="rId14" Type="http://schemas.openxmlformats.org/officeDocument/2006/relationships/image" Target="../media/SGPlot2860.png"/>
   <Relationship Id="rId15" Type="http://schemas.openxmlformats.org/officeDocument/2006/relationships/image" Target="../media/SGPlot2861.png"/>
   <Relationship Id="rId16" Type="http://schemas.openxmlformats.org/officeDocument/2006/relationships/image" Target="../media/SGPlot2862.png"/>
   <Relationship Id="rId17" Type="http://schemas.openxmlformats.org/officeDocument/2006/relationships/image" Target="../media/SGPlot2863.png"/>
</Relationships>

</file>

<file path=ppt/slides/_rels/slide40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0.xml"/>
   <Relationship Id="rId2" Type="http://schemas.openxmlformats.org/officeDocument/2006/relationships/image" Target="../media/SGPlot3424.png"/>
   <Relationship Id="rId3" Type="http://schemas.openxmlformats.org/officeDocument/2006/relationships/image" Target="../media/SGPlot3425.png"/>
   <Relationship Id="rId4" Type="http://schemas.openxmlformats.org/officeDocument/2006/relationships/image" Target="../media/SGPlot3426.png"/>
   <Relationship Id="rId5" Type="http://schemas.openxmlformats.org/officeDocument/2006/relationships/image" Target="../media/SGPlot3427.png"/>
   <Relationship Id="rId6" Type="http://schemas.openxmlformats.org/officeDocument/2006/relationships/image" Target="../media/SGPlot3428.png"/>
   <Relationship Id="rId7" Type="http://schemas.openxmlformats.org/officeDocument/2006/relationships/image" Target="../media/SGPlot3429.png"/>
   <Relationship Id="rId8" Type="http://schemas.openxmlformats.org/officeDocument/2006/relationships/image" Target="../media/SGPlot3430.png"/>
   <Relationship Id="rId9" Type="http://schemas.openxmlformats.org/officeDocument/2006/relationships/image" Target="../media/SGPlot3431.png"/>
   <Relationship Id="rId10" Type="http://schemas.openxmlformats.org/officeDocument/2006/relationships/image" Target="../media/SGPlot3432.png"/>
   <Relationship Id="rId11" Type="http://schemas.openxmlformats.org/officeDocument/2006/relationships/image" Target="../media/SGPlot3433.png"/>
   <Relationship Id="rId12" Type="http://schemas.openxmlformats.org/officeDocument/2006/relationships/image" Target="../media/SGPlot3434.png"/>
   <Relationship Id="rId13" Type="http://schemas.openxmlformats.org/officeDocument/2006/relationships/image" Target="../media/SGPlot3435.png"/>
   <Relationship Id="rId14" Type="http://schemas.openxmlformats.org/officeDocument/2006/relationships/image" Target="../media/SGPlot3436.png"/>
   <Relationship Id="rId15" Type="http://schemas.openxmlformats.org/officeDocument/2006/relationships/image" Target="../media/SGPlot3437.png"/>
   <Relationship Id="rId16" Type="http://schemas.openxmlformats.org/officeDocument/2006/relationships/image" Target="../media/SGPlot3438.png"/>
   <Relationship Id="rId17" Type="http://schemas.openxmlformats.org/officeDocument/2006/relationships/image" Target="../media/SGPlot3439.png"/>
</Relationships>

</file>

<file path=ppt/slides/_rels/slide4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1.xml"/>
   <Relationship Id="rId2" Type="http://schemas.openxmlformats.org/officeDocument/2006/relationships/image" Target="../media/SGPlot3440.png"/>
   <Relationship Id="rId3" Type="http://schemas.openxmlformats.org/officeDocument/2006/relationships/image" Target="../media/SGPlot3441.png"/>
   <Relationship Id="rId4" Type="http://schemas.openxmlformats.org/officeDocument/2006/relationships/image" Target="../media/SGPlot3442.png"/>
   <Relationship Id="rId5" Type="http://schemas.openxmlformats.org/officeDocument/2006/relationships/image" Target="../media/SGPlot3443.png"/>
   <Relationship Id="rId6" Type="http://schemas.openxmlformats.org/officeDocument/2006/relationships/image" Target="../media/SGPlot3444.png"/>
   <Relationship Id="rId7" Type="http://schemas.openxmlformats.org/officeDocument/2006/relationships/image" Target="../media/SGPlot3445.png"/>
   <Relationship Id="rId8" Type="http://schemas.openxmlformats.org/officeDocument/2006/relationships/image" Target="../media/SGPlot3446.png"/>
   <Relationship Id="rId9" Type="http://schemas.openxmlformats.org/officeDocument/2006/relationships/image" Target="../media/SGPlot3447.png"/>
   <Relationship Id="rId10" Type="http://schemas.openxmlformats.org/officeDocument/2006/relationships/image" Target="../media/SGPlot3448.png"/>
   <Relationship Id="rId11" Type="http://schemas.openxmlformats.org/officeDocument/2006/relationships/image" Target="../media/SGPlot3449.png"/>
   <Relationship Id="rId12" Type="http://schemas.openxmlformats.org/officeDocument/2006/relationships/image" Target="../media/SGPlot3450.png"/>
   <Relationship Id="rId13" Type="http://schemas.openxmlformats.org/officeDocument/2006/relationships/image" Target="../media/SGPlot3451.png"/>
   <Relationship Id="rId14" Type="http://schemas.openxmlformats.org/officeDocument/2006/relationships/image" Target="../media/SGPlot3452.png"/>
   <Relationship Id="rId15" Type="http://schemas.openxmlformats.org/officeDocument/2006/relationships/image" Target="../media/SGPlot3453.png"/>
   <Relationship Id="rId16" Type="http://schemas.openxmlformats.org/officeDocument/2006/relationships/image" Target="../media/SGPlot3454.png"/>
   <Relationship Id="rId17" Type="http://schemas.openxmlformats.org/officeDocument/2006/relationships/image" Target="../media/SGPlot3455.png"/>
</Relationships>

</file>

<file path=ppt/slides/_rels/slide4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2.xml"/>
   <Relationship Id="rId2" Type="http://schemas.openxmlformats.org/officeDocument/2006/relationships/image" Target="../media/SGPlot3456.png"/>
   <Relationship Id="rId3" Type="http://schemas.openxmlformats.org/officeDocument/2006/relationships/image" Target="../media/SGPlot3457.png"/>
   <Relationship Id="rId4" Type="http://schemas.openxmlformats.org/officeDocument/2006/relationships/image" Target="../media/SGPlot3458.png"/>
   <Relationship Id="rId5" Type="http://schemas.openxmlformats.org/officeDocument/2006/relationships/image" Target="../media/SGPlot3459.png"/>
   <Relationship Id="rId6" Type="http://schemas.openxmlformats.org/officeDocument/2006/relationships/image" Target="../media/SGPlot3460.png"/>
   <Relationship Id="rId7" Type="http://schemas.openxmlformats.org/officeDocument/2006/relationships/image" Target="../media/SGPlot3461.png"/>
   <Relationship Id="rId8" Type="http://schemas.openxmlformats.org/officeDocument/2006/relationships/image" Target="../media/SGPlot3462.png"/>
   <Relationship Id="rId9" Type="http://schemas.openxmlformats.org/officeDocument/2006/relationships/image" Target="../media/SGPlot3463.png"/>
   <Relationship Id="rId10" Type="http://schemas.openxmlformats.org/officeDocument/2006/relationships/image" Target="../media/SGPlot3464.png"/>
   <Relationship Id="rId11" Type="http://schemas.openxmlformats.org/officeDocument/2006/relationships/image" Target="../media/SGPlot3465.png"/>
   <Relationship Id="rId12" Type="http://schemas.openxmlformats.org/officeDocument/2006/relationships/image" Target="../media/SGPlot3466.png"/>
   <Relationship Id="rId13" Type="http://schemas.openxmlformats.org/officeDocument/2006/relationships/image" Target="../media/SGPlot3467.png"/>
   <Relationship Id="rId14" Type="http://schemas.openxmlformats.org/officeDocument/2006/relationships/image" Target="../media/SGPlot3468.png"/>
   <Relationship Id="rId15" Type="http://schemas.openxmlformats.org/officeDocument/2006/relationships/image" Target="../media/SGPlot3469.png"/>
   <Relationship Id="rId16" Type="http://schemas.openxmlformats.org/officeDocument/2006/relationships/image" Target="../media/SGPlot3470.png"/>
   <Relationship Id="rId17" Type="http://schemas.openxmlformats.org/officeDocument/2006/relationships/image" Target="../media/SGPlot3471.png"/>
</Relationships>

</file>

<file path=ppt/slides/_rels/slide4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3.xml"/>
   <Relationship Id="rId2" Type="http://schemas.openxmlformats.org/officeDocument/2006/relationships/image" Target="../media/SGPlot3472.png"/>
   <Relationship Id="rId3" Type="http://schemas.openxmlformats.org/officeDocument/2006/relationships/image" Target="../media/SGPlot3473.png"/>
   <Relationship Id="rId4" Type="http://schemas.openxmlformats.org/officeDocument/2006/relationships/image" Target="../media/SGPlot3474.png"/>
   <Relationship Id="rId5" Type="http://schemas.openxmlformats.org/officeDocument/2006/relationships/image" Target="../media/SGPlot3475.png"/>
   <Relationship Id="rId6" Type="http://schemas.openxmlformats.org/officeDocument/2006/relationships/image" Target="../media/SGPlot3476.png"/>
   <Relationship Id="rId7" Type="http://schemas.openxmlformats.org/officeDocument/2006/relationships/image" Target="../media/SGPlot3477.png"/>
   <Relationship Id="rId8" Type="http://schemas.openxmlformats.org/officeDocument/2006/relationships/image" Target="../media/SGPlot3478.png"/>
   <Relationship Id="rId9" Type="http://schemas.openxmlformats.org/officeDocument/2006/relationships/image" Target="../media/SGPlot3479.png"/>
   <Relationship Id="rId10" Type="http://schemas.openxmlformats.org/officeDocument/2006/relationships/image" Target="../media/SGPlot3480.png"/>
   <Relationship Id="rId11" Type="http://schemas.openxmlformats.org/officeDocument/2006/relationships/image" Target="../media/SGPlot3481.png"/>
   <Relationship Id="rId12" Type="http://schemas.openxmlformats.org/officeDocument/2006/relationships/image" Target="../media/SGPlot3482.png"/>
   <Relationship Id="rId13" Type="http://schemas.openxmlformats.org/officeDocument/2006/relationships/image" Target="../media/SGPlot3483.png"/>
   <Relationship Id="rId14" Type="http://schemas.openxmlformats.org/officeDocument/2006/relationships/image" Target="../media/SGPlot3484.png"/>
   <Relationship Id="rId15" Type="http://schemas.openxmlformats.org/officeDocument/2006/relationships/image" Target="../media/SGPlot3485.png"/>
   <Relationship Id="rId16" Type="http://schemas.openxmlformats.org/officeDocument/2006/relationships/image" Target="../media/SGPlot3486.png"/>
   <Relationship Id="rId17" Type="http://schemas.openxmlformats.org/officeDocument/2006/relationships/image" Target="../media/SGPlot3487.png"/>
</Relationships>

</file>

<file path=ppt/slides/_rels/slide4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4.xml"/>
   <Relationship Id="rId2" Type="http://schemas.openxmlformats.org/officeDocument/2006/relationships/image" Target="../media/SGPlot3488.png"/>
   <Relationship Id="rId3" Type="http://schemas.openxmlformats.org/officeDocument/2006/relationships/image" Target="../media/SGPlot3489.png"/>
   <Relationship Id="rId4" Type="http://schemas.openxmlformats.org/officeDocument/2006/relationships/image" Target="../media/SGPlot3490.png"/>
   <Relationship Id="rId5" Type="http://schemas.openxmlformats.org/officeDocument/2006/relationships/image" Target="../media/SGPlot3491.png"/>
   <Relationship Id="rId6" Type="http://schemas.openxmlformats.org/officeDocument/2006/relationships/image" Target="../media/SGPlot3492.png"/>
   <Relationship Id="rId7" Type="http://schemas.openxmlformats.org/officeDocument/2006/relationships/image" Target="../media/SGPlot3493.png"/>
   <Relationship Id="rId8" Type="http://schemas.openxmlformats.org/officeDocument/2006/relationships/image" Target="../media/SGPlot3494.png"/>
   <Relationship Id="rId9" Type="http://schemas.openxmlformats.org/officeDocument/2006/relationships/image" Target="../media/SGPlot3495.png"/>
   <Relationship Id="rId10" Type="http://schemas.openxmlformats.org/officeDocument/2006/relationships/image" Target="../media/SGPlot3496.png"/>
   <Relationship Id="rId11" Type="http://schemas.openxmlformats.org/officeDocument/2006/relationships/image" Target="../media/SGPlot3497.png"/>
   <Relationship Id="rId12" Type="http://schemas.openxmlformats.org/officeDocument/2006/relationships/image" Target="../media/SGPlot3498.png"/>
   <Relationship Id="rId13" Type="http://schemas.openxmlformats.org/officeDocument/2006/relationships/image" Target="../media/SGPlot3499.png"/>
   <Relationship Id="rId14" Type="http://schemas.openxmlformats.org/officeDocument/2006/relationships/image" Target="../media/SGPlot3500.png"/>
   <Relationship Id="rId15" Type="http://schemas.openxmlformats.org/officeDocument/2006/relationships/image" Target="../media/SGPlot3501.png"/>
   <Relationship Id="rId16" Type="http://schemas.openxmlformats.org/officeDocument/2006/relationships/image" Target="../media/SGPlot3502.png"/>
   <Relationship Id="rId17" Type="http://schemas.openxmlformats.org/officeDocument/2006/relationships/image" Target="../media/SGPlot3503.png"/>
</Relationships>

</file>

<file path=ppt/slides/_rels/slide4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5.xml"/>
   <Relationship Id="rId2" Type="http://schemas.openxmlformats.org/officeDocument/2006/relationships/image" Target="../media/SGPlot3504.png"/>
   <Relationship Id="rId3" Type="http://schemas.openxmlformats.org/officeDocument/2006/relationships/image" Target="../media/SGPlot3505.png"/>
   <Relationship Id="rId4" Type="http://schemas.openxmlformats.org/officeDocument/2006/relationships/image" Target="../media/SGPlot3506.png"/>
   <Relationship Id="rId5" Type="http://schemas.openxmlformats.org/officeDocument/2006/relationships/image" Target="../media/SGPlot3507.png"/>
   <Relationship Id="rId6" Type="http://schemas.openxmlformats.org/officeDocument/2006/relationships/image" Target="../media/SGPlot3508.png"/>
   <Relationship Id="rId7" Type="http://schemas.openxmlformats.org/officeDocument/2006/relationships/image" Target="../media/SGPlot3509.png"/>
   <Relationship Id="rId8" Type="http://schemas.openxmlformats.org/officeDocument/2006/relationships/image" Target="../media/SGPlot3510.png"/>
   <Relationship Id="rId9" Type="http://schemas.openxmlformats.org/officeDocument/2006/relationships/image" Target="../media/SGPlot3511.png"/>
   <Relationship Id="rId10" Type="http://schemas.openxmlformats.org/officeDocument/2006/relationships/image" Target="../media/SGPlot3512.png"/>
   <Relationship Id="rId11" Type="http://schemas.openxmlformats.org/officeDocument/2006/relationships/image" Target="../media/SGPlot3513.png"/>
   <Relationship Id="rId12" Type="http://schemas.openxmlformats.org/officeDocument/2006/relationships/image" Target="../media/SGPlot3514.png"/>
   <Relationship Id="rId13" Type="http://schemas.openxmlformats.org/officeDocument/2006/relationships/image" Target="../media/SGPlot3515.png"/>
   <Relationship Id="rId14" Type="http://schemas.openxmlformats.org/officeDocument/2006/relationships/image" Target="../media/SGPlot3516.png"/>
   <Relationship Id="rId15" Type="http://schemas.openxmlformats.org/officeDocument/2006/relationships/image" Target="../media/SGPlot3517.png"/>
   <Relationship Id="rId16" Type="http://schemas.openxmlformats.org/officeDocument/2006/relationships/image" Target="../media/SGPlot3518.png"/>
   <Relationship Id="rId17" Type="http://schemas.openxmlformats.org/officeDocument/2006/relationships/image" Target="../media/SGPlot3519.png"/>
</Relationships>

</file>

<file path=ppt/slides/_rels/slide4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6.xml"/>
   <Relationship Id="rId2" Type="http://schemas.openxmlformats.org/officeDocument/2006/relationships/image" Target="../media/SGPlot3520.png"/>
   <Relationship Id="rId3" Type="http://schemas.openxmlformats.org/officeDocument/2006/relationships/image" Target="../media/SGPlot3521.png"/>
   <Relationship Id="rId4" Type="http://schemas.openxmlformats.org/officeDocument/2006/relationships/image" Target="../media/SGPlot3522.png"/>
   <Relationship Id="rId5" Type="http://schemas.openxmlformats.org/officeDocument/2006/relationships/image" Target="../media/SGPlot3523.png"/>
   <Relationship Id="rId6" Type="http://schemas.openxmlformats.org/officeDocument/2006/relationships/image" Target="../media/SGPlot3524.png"/>
   <Relationship Id="rId7" Type="http://schemas.openxmlformats.org/officeDocument/2006/relationships/image" Target="../media/SGPlot3525.png"/>
   <Relationship Id="rId8" Type="http://schemas.openxmlformats.org/officeDocument/2006/relationships/image" Target="../media/SGPlot3526.png"/>
   <Relationship Id="rId9" Type="http://schemas.openxmlformats.org/officeDocument/2006/relationships/image" Target="../media/SGPlot3527.png"/>
   <Relationship Id="rId10" Type="http://schemas.openxmlformats.org/officeDocument/2006/relationships/image" Target="../media/SGPlot3528.png"/>
   <Relationship Id="rId11" Type="http://schemas.openxmlformats.org/officeDocument/2006/relationships/image" Target="../media/SGPlot3529.png"/>
   <Relationship Id="rId12" Type="http://schemas.openxmlformats.org/officeDocument/2006/relationships/image" Target="../media/SGPlot3530.png"/>
   <Relationship Id="rId13" Type="http://schemas.openxmlformats.org/officeDocument/2006/relationships/image" Target="../media/SGPlot3531.png"/>
   <Relationship Id="rId14" Type="http://schemas.openxmlformats.org/officeDocument/2006/relationships/image" Target="../media/SGPlot3532.png"/>
   <Relationship Id="rId15" Type="http://schemas.openxmlformats.org/officeDocument/2006/relationships/image" Target="../media/SGPlot3533.png"/>
   <Relationship Id="rId16" Type="http://schemas.openxmlformats.org/officeDocument/2006/relationships/image" Target="../media/SGPlot3534.png"/>
   <Relationship Id="rId17" Type="http://schemas.openxmlformats.org/officeDocument/2006/relationships/image" Target="../media/SGPlot3535.png"/>
</Relationships>

</file>

<file path=ppt/slides/_rels/slide47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7.xml"/>
   <Relationship Id="rId2" Type="http://schemas.openxmlformats.org/officeDocument/2006/relationships/image" Target="../media/SGPlot3536.png"/>
   <Relationship Id="rId3" Type="http://schemas.openxmlformats.org/officeDocument/2006/relationships/image" Target="../media/SGPlot3537.png"/>
   <Relationship Id="rId4" Type="http://schemas.openxmlformats.org/officeDocument/2006/relationships/image" Target="../media/SGPlot3538.png"/>
   <Relationship Id="rId5" Type="http://schemas.openxmlformats.org/officeDocument/2006/relationships/image" Target="../media/SGPlot3539.png"/>
   <Relationship Id="rId6" Type="http://schemas.openxmlformats.org/officeDocument/2006/relationships/image" Target="../media/SGPlot3540.png"/>
   <Relationship Id="rId7" Type="http://schemas.openxmlformats.org/officeDocument/2006/relationships/image" Target="../media/SGPlot3541.png"/>
   <Relationship Id="rId8" Type="http://schemas.openxmlformats.org/officeDocument/2006/relationships/image" Target="../media/SGPlot3542.png"/>
   <Relationship Id="rId9" Type="http://schemas.openxmlformats.org/officeDocument/2006/relationships/image" Target="../media/SGPlot3543.png"/>
   <Relationship Id="rId10" Type="http://schemas.openxmlformats.org/officeDocument/2006/relationships/image" Target="../media/SGPlot3544.png"/>
   <Relationship Id="rId11" Type="http://schemas.openxmlformats.org/officeDocument/2006/relationships/image" Target="../media/SGPlot3545.png"/>
   <Relationship Id="rId12" Type="http://schemas.openxmlformats.org/officeDocument/2006/relationships/image" Target="../media/SGPlot3546.png"/>
   <Relationship Id="rId13" Type="http://schemas.openxmlformats.org/officeDocument/2006/relationships/image" Target="../media/SGPlot3547.png"/>
   <Relationship Id="rId14" Type="http://schemas.openxmlformats.org/officeDocument/2006/relationships/image" Target="../media/SGPlot3548.png"/>
   <Relationship Id="rId15" Type="http://schemas.openxmlformats.org/officeDocument/2006/relationships/image" Target="../media/SGPlot3549.png"/>
   <Relationship Id="rId16" Type="http://schemas.openxmlformats.org/officeDocument/2006/relationships/image" Target="../media/SGPlot3550.png"/>
   <Relationship Id="rId17" Type="http://schemas.openxmlformats.org/officeDocument/2006/relationships/image" Target="../media/SGPlot3551.png"/>
</Relationships>

</file>

<file path=ppt/slides/_rels/slide48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8.xml"/>
   <Relationship Id="rId2" Type="http://schemas.openxmlformats.org/officeDocument/2006/relationships/image" Target="../media/SGPlot3552.png"/>
   <Relationship Id="rId3" Type="http://schemas.openxmlformats.org/officeDocument/2006/relationships/image" Target="../media/SGPlot3553.png"/>
   <Relationship Id="rId4" Type="http://schemas.openxmlformats.org/officeDocument/2006/relationships/image" Target="../media/SGPlot3554.png"/>
   <Relationship Id="rId5" Type="http://schemas.openxmlformats.org/officeDocument/2006/relationships/image" Target="../media/SGPlot3555.png"/>
   <Relationship Id="rId6" Type="http://schemas.openxmlformats.org/officeDocument/2006/relationships/image" Target="../media/SGPlot3556.png"/>
   <Relationship Id="rId7" Type="http://schemas.openxmlformats.org/officeDocument/2006/relationships/image" Target="../media/SGPlot3557.png"/>
   <Relationship Id="rId8" Type="http://schemas.openxmlformats.org/officeDocument/2006/relationships/image" Target="../media/SGPlot3558.png"/>
   <Relationship Id="rId9" Type="http://schemas.openxmlformats.org/officeDocument/2006/relationships/image" Target="../media/SGPlot3559.png"/>
   <Relationship Id="rId10" Type="http://schemas.openxmlformats.org/officeDocument/2006/relationships/image" Target="../media/SGPlot3560.png"/>
   <Relationship Id="rId11" Type="http://schemas.openxmlformats.org/officeDocument/2006/relationships/image" Target="../media/SGPlot3561.png"/>
   <Relationship Id="rId12" Type="http://schemas.openxmlformats.org/officeDocument/2006/relationships/image" Target="../media/SGPlot3562.png"/>
   <Relationship Id="rId13" Type="http://schemas.openxmlformats.org/officeDocument/2006/relationships/image" Target="../media/SGPlot3563.png"/>
   <Relationship Id="rId14" Type="http://schemas.openxmlformats.org/officeDocument/2006/relationships/image" Target="../media/SGPlot3564.png"/>
   <Relationship Id="rId15" Type="http://schemas.openxmlformats.org/officeDocument/2006/relationships/image" Target="../media/SGPlot3565.png"/>
   <Relationship Id="rId16" Type="http://schemas.openxmlformats.org/officeDocument/2006/relationships/image" Target="../media/SGPlot3566.png"/>
   <Relationship Id="rId17" Type="http://schemas.openxmlformats.org/officeDocument/2006/relationships/image" Target="../media/SGPlot3567.png"/>
</Relationships>

</file>

<file path=ppt/slides/_rels/slide49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9.xml"/>
   <Relationship Id="rId2" Type="http://schemas.openxmlformats.org/officeDocument/2006/relationships/image" Target="../media/SGPlot3568.png"/>
   <Relationship Id="rId3" Type="http://schemas.openxmlformats.org/officeDocument/2006/relationships/image" Target="../media/SGPlot3569.png"/>
   <Relationship Id="rId4" Type="http://schemas.openxmlformats.org/officeDocument/2006/relationships/image" Target="../media/SGPlot3570.png"/>
   <Relationship Id="rId5" Type="http://schemas.openxmlformats.org/officeDocument/2006/relationships/image" Target="../media/SGPlot3571.png"/>
   <Relationship Id="rId6" Type="http://schemas.openxmlformats.org/officeDocument/2006/relationships/image" Target="../media/SGPlot3572.png"/>
   <Relationship Id="rId7" Type="http://schemas.openxmlformats.org/officeDocument/2006/relationships/image" Target="../media/SGPlot3573.png"/>
   <Relationship Id="rId8" Type="http://schemas.openxmlformats.org/officeDocument/2006/relationships/image" Target="../media/SGPlot3574.png"/>
   <Relationship Id="rId9" Type="http://schemas.openxmlformats.org/officeDocument/2006/relationships/image" Target="../media/SGPlot3575.png"/>
   <Relationship Id="rId10" Type="http://schemas.openxmlformats.org/officeDocument/2006/relationships/image" Target="../media/SGPlot3576.png"/>
   <Relationship Id="rId11" Type="http://schemas.openxmlformats.org/officeDocument/2006/relationships/image" Target="../media/SGPlot3577.png"/>
   <Relationship Id="rId12" Type="http://schemas.openxmlformats.org/officeDocument/2006/relationships/image" Target="../media/SGPlot3578.png"/>
   <Relationship Id="rId13" Type="http://schemas.openxmlformats.org/officeDocument/2006/relationships/image" Target="../media/SGPlot3579.png"/>
   <Relationship Id="rId14" Type="http://schemas.openxmlformats.org/officeDocument/2006/relationships/image" Target="../media/SGPlot3580.png"/>
   <Relationship Id="rId15" Type="http://schemas.openxmlformats.org/officeDocument/2006/relationships/image" Target="../media/SGPlot3581.png"/>
   <Relationship Id="rId16" Type="http://schemas.openxmlformats.org/officeDocument/2006/relationships/image" Target="../media/SGPlot3582.png"/>
   <Relationship Id="rId17" Type="http://schemas.openxmlformats.org/officeDocument/2006/relationships/image" Target="../media/SGPlot3583.png"/>
</Relationships>

</file>

<file path=ppt/slides/_rels/slide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.xml"/>
   <Relationship Id="rId2" Type="http://schemas.openxmlformats.org/officeDocument/2006/relationships/image" Target="../media/SGPlot2864.png"/>
   <Relationship Id="rId3" Type="http://schemas.openxmlformats.org/officeDocument/2006/relationships/image" Target="../media/SGPlot2865.png"/>
   <Relationship Id="rId4" Type="http://schemas.openxmlformats.org/officeDocument/2006/relationships/image" Target="../media/SGPlot2866.png"/>
   <Relationship Id="rId5" Type="http://schemas.openxmlformats.org/officeDocument/2006/relationships/image" Target="../media/SGPlot2867.png"/>
   <Relationship Id="rId6" Type="http://schemas.openxmlformats.org/officeDocument/2006/relationships/image" Target="../media/SGPlot2868.png"/>
   <Relationship Id="rId7" Type="http://schemas.openxmlformats.org/officeDocument/2006/relationships/image" Target="../media/SGPlot2869.png"/>
   <Relationship Id="rId8" Type="http://schemas.openxmlformats.org/officeDocument/2006/relationships/image" Target="../media/SGPlot2870.png"/>
   <Relationship Id="rId9" Type="http://schemas.openxmlformats.org/officeDocument/2006/relationships/image" Target="../media/SGPlot2871.png"/>
   <Relationship Id="rId10" Type="http://schemas.openxmlformats.org/officeDocument/2006/relationships/image" Target="../media/SGPlot2872.png"/>
   <Relationship Id="rId11" Type="http://schemas.openxmlformats.org/officeDocument/2006/relationships/image" Target="../media/SGPlot2873.png"/>
   <Relationship Id="rId12" Type="http://schemas.openxmlformats.org/officeDocument/2006/relationships/image" Target="../media/SGPlot2874.png"/>
   <Relationship Id="rId13" Type="http://schemas.openxmlformats.org/officeDocument/2006/relationships/image" Target="../media/SGPlot2875.png"/>
   <Relationship Id="rId14" Type="http://schemas.openxmlformats.org/officeDocument/2006/relationships/image" Target="../media/SGPlot2876.png"/>
   <Relationship Id="rId15" Type="http://schemas.openxmlformats.org/officeDocument/2006/relationships/image" Target="../media/SGPlot2877.png"/>
   <Relationship Id="rId16" Type="http://schemas.openxmlformats.org/officeDocument/2006/relationships/image" Target="../media/SGPlot2878.png"/>
   <Relationship Id="rId17" Type="http://schemas.openxmlformats.org/officeDocument/2006/relationships/image" Target="../media/SGPlot2879.png"/>
</Relationships>

</file>

<file path=ppt/slides/_rels/slide50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0.xml"/>
   <Relationship Id="rId2" Type="http://schemas.openxmlformats.org/officeDocument/2006/relationships/image" Target="../media/SGPlot3584.png"/>
   <Relationship Id="rId3" Type="http://schemas.openxmlformats.org/officeDocument/2006/relationships/image" Target="../media/SGPlot3585.png"/>
   <Relationship Id="rId4" Type="http://schemas.openxmlformats.org/officeDocument/2006/relationships/image" Target="../media/SGPlot3586.png"/>
   <Relationship Id="rId5" Type="http://schemas.openxmlformats.org/officeDocument/2006/relationships/image" Target="../media/SGPlot3587.png"/>
   <Relationship Id="rId6" Type="http://schemas.openxmlformats.org/officeDocument/2006/relationships/image" Target="../media/SGPlot3588.png"/>
   <Relationship Id="rId7" Type="http://schemas.openxmlformats.org/officeDocument/2006/relationships/image" Target="../media/SGPlot3589.png"/>
   <Relationship Id="rId8" Type="http://schemas.openxmlformats.org/officeDocument/2006/relationships/image" Target="../media/SGPlot3590.png"/>
   <Relationship Id="rId9" Type="http://schemas.openxmlformats.org/officeDocument/2006/relationships/image" Target="../media/SGPlot3591.png"/>
   <Relationship Id="rId10" Type="http://schemas.openxmlformats.org/officeDocument/2006/relationships/image" Target="../media/SGPlot3592.png"/>
   <Relationship Id="rId11" Type="http://schemas.openxmlformats.org/officeDocument/2006/relationships/image" Target="../media/SGPlot3593.png"/>
   <Relationship Id="rId12" Type="http://schemas.openxmlformats.org/officeDocument/2006/relationships/image" Target="../media/SGPlot3594.png"/>
   <Relationship Id="rId13" Type="http://schemas.openxmlformats.org/officeDocument/2006/relationships/image" Target="../media/SGPlot3595.png"/>
   <Relationship Id="rId14" Type="http://schemas.openxmlformats.org/officeDocument/2006/relationships/image" Target="../media/SGPlot3596.png"/>
   <Relationship Id="rId15" Type="http://schemas.openxmlformats.org/officeDocument/2006/relationships/image" Target="../media/SGPlot3597.png"/>
   <Relationship Id="rId16" Type="http://schemas.openxmlformats.org/officeDocument/2006/relationships/image" Target="../media/SGPlot3598.png"/>
   <Relationship Id="rId17" Type="http://schemas.openxmlformats.org/officeDocument/2006/relationships/image" Target="../media/SGPlot3599.png"/>
</Relationships>

</file>

<file path=ppt/slides/_rels/slide5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1.xml"/>
   <Relationship Id="rId2" Type="http://schemas.openxmlformats.org/officeDocument/2006/relationships/image" Target="../media/SGPlot3600.png"/>
   <Relationship Id="rId3" Type="http://schemas.openxmlformats.org/officeDocument/2006/relationships/image" Target="../media/SGPlot3601.png"/>
   <Relationship Id="rId4" Type="http://schemas.openxmlformats.org/officeDocument/2006/relationships/image" Target="../media/SGPlot3602.png"/>
   <Relationship Id="rId5" Type="http://schemas.openxmlformats.org/officeDocument/2006/relationships/image" Target="../media/SGPlot3603.png"/>
   <Relationship Id="rId6" Type="http://schemas.openxmlformats.org/officeDocument/2006/relationships/image" Target="../media/SGPlot3604.png"/>
   <Relationship Id="rId7" Type="http://schemas.openxmlformats.org/officeDocument/2006/relationships/image" Target="../media/SGPlot3605.png"/>
   <Relationship Id="rId8" Type="http://schemas.openxmlformats.org/officeDocument/2006/relationships/image" Target="../media/SGPlot3606.png"/>
   <Relationship Id="rId9" Type="http://schemas.openxmlformats.org/officeDocument/2006/relationships/image" Target="../media/SGPlot3607.png"/>
   <Relationship Id="rId10" Type="http://schemas.openxmlformats.org/officeDocument/2006/relationships/image" Target="../media/SGPlot3608.png"/>
   <Relationship Id="rId11" Type="http://schemas.openxmlformats.org/officeDocument/2006/relationships/image" Target="../media/SGPlot3609.png"/>
   <Relationship Id="rId12" Type="http://schemas.openxmlformats.org/officeDocument/2006/relationships/image" Target="../media/SGPlot3610.png"/>
   <Relationship Id="rId13" Type="http://schemas.openxmlformats.org/officeDocument/2006/relationships/image" Target="../media/SGPlot3611.png"/>
   <Relationship Id="rId14" Type="http://schemas.openxmlformats.org/officeDocument/2006/relationships/image" Target="../media/SGPlot3612.png"/>
   <Relationship Id="rId15" Type="http://schemas.openxmlformats.org/officeDocument/2006/relationships/image" Target="../media/SGPlot3613.png"/>
   <Relationship Id="rId16" Type="http://schemas.openxmlformats.org/officeDocument/2006/relationships/image" Target="../media/SGPlot3614.png"/>
   <Relationship Id="rId17" Type="http://schemas.openxmlformats.org/officeDocument/2006/relationships/image" Target="../media/SGPlot3615.png"/>
</Relationships>

</file>

<file path=ppt/slides/_rels/slide5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2.xml"/>
   <Relationship Id="rId2" Type="http://schemas.openxmlformats.org/officeDocument/2006/relationships/image" Target="../media/SGPlot3616.png"/>
   <Relationship Id="rId3" Type="http://schemas.openxmlformats.org/officeDocument/2006/relationships/image" Target="../media/SGPlot3617.png"/>
   <Relationship Id="rId4" Type="http://schemas.openxmlformats.org/officeDocument/2006/relationships/image" Target="../media/SGPlot3618.png"/>
   <Relationship Id="rId5" Type="http://schemas.openxmlformats.org/officeDocument/2006/relationships/image" Target="../media/SGPlot3619.png"/>
   <Relationship Id="rId6" Type="http://schemas.openxmlformats.org/officeDocument/2006/relationships/image" Target="../media/SGPlot3620.png"/>
   <Relationship Id="rId7" Type="http://schemas.openxmlformats.org/officeDocument/2006/relationships/image" Target="../media/SGPlot3621.png"/>
   <Relationship Id="rId8" Type="http://schemas.openxmlformats.org/officeDocument/2006/relationships/image" Target="../media/SGPlot3622.png"/>
   <Relationship Id="rId9" Type="http://schemas.openxmlformats.org/officeDocument/2006/relationships/image" Target="../media/SGPlot3623.png"/>
   <Relationship Id="rId10" Type="http://schemas.openxmlformats.org/officeDocument/2006/relationships/image" Target="../media/SGPlot3624.png"/>
   <Relationship Id="rId11" Type="http://schemas.openxmlformats.org/officeDocument/2006/relationships/image" Target="../media/SGPlot3625.png"/>
   <Relationship Id="rId12" Type="http://schemas.openxmlformats.org/officeDocument/2006/relationships/image" Target="../media/SGPlot3626.png"/>
   <Relationship Id="rId13" Type="http://schemas.openxmlformats.org/officeDocument/2006/relationships/image" Target="../media/SGPlot3627.png"/>
   <Relationship Id="rId14" Type="http://schemas.openxmlformats.org/officeDocument/2006/relationships/image" Target="../media/SGPlot3628.png"/>
   <Relationship Id="rId15" Type="http://schemas.openxmlformats.org/officeDocument/2006/relationships/image" Target="../media/SGPlot3629.png"/>
   <Relationship Id="rId16" Type="http://schemas.openxmlformats.org/officeDocument/2006/relationships/image" Target="../media/SGPlot3630.png"/>
   <Relationship Id="rId17" Type="http://schemas.openxmlformats.org/officeDocument/2006/relationships/image" Target="../media/SGPlot3631.png"/>
</Relationships>

</file>

<file path=ppt/slides/_rels/slide5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3.xml"/>
   <Relationship Id="rId2" Type="http://schemas.openxmlformats.org/officeDocument/2006/relationships/image" Target="../media/SGPlot3632.png"/>
   <Relationship Id="rId3" Type="http://schemas.openxmlformats.org/officeDocument/2006/relationships/image" Target="../media/SGPlot3633.png"/>
   <Relationship Id="rId4" Type="http://schemas.openxmlformats.org/officeDocument/2006/relationships/image" Target="../media/SGPlot3634.png"/>
   <Relationship Id="rId5" Type="http://schemas.openxmlformats.org/officeDocument/2006/relationships/image" Target="../media/SGPlot3635.png"/>
   <Relationship Id="rId6" Type="http://schemas.openxmlformats.org/officeDocument/2006/relationships/image" Target="../media/SGPlot3636.png"/>
   <Relationship Id="rId7" Type="http://schemas.openxmlformats.org/officeDocument/2006/relationships/image" Target="../media/SGPlot3637.png"/>
   <Relationship Id="rId8" Type="http://schemas.openxmlformats.org/officeDocument/2006/relationships/image" Target="../media/SGPlot3638.png"/>
   <Relationship Id="rId9" Type="http://schemas.openxmlformats.org/officeDocument/2006/relationships/image" Target="../media/SGPlot3639.png"/>
   <Relationship Id="rId10" Type="http://schemas.openxmlformats.org/officeDocument/2006/relationships/image" Target="../media/SGPlot3640.png"/>
   <Relationship Id="rId11" Type="http://schemas.openxmlformats.org/officeDocument/2006/relationships/image" Target="../media/SGPlot3641.png"/>
   <Relationship Id="rId12" Type="http://schemas.openxmlformats.org/officeDocument/2006/relationships/image" Target="../media/SGPlot3642.png"/>
   <Relationship Id="rId13" Type="http://schemas.openxmlformats.org/officeDocument/2006/relationships/image" Target="../media/SGPlot3643.png"/>
   <Relationship Id="rId14" Type="http://schemas.openxmlformats.org/officeDocument/2006/relationships/image" Target="../media/SGPlot3644.png"/>
   <Relationship Id="rId15" Type="http://schemas.openxmlformats.org/officeDocument/2006/relationships/image" Target="../media/SGPlot3645.png"/>
   <Relationship Id="rId16" Type="http://schemas.openxmlformats.org/officeDocument/2006/relationships/image" Target="../media/SGPlot3646.png"/>
   <Relationship Id="rId17" Type="http://schemas.openxmlformats.org/officeDocument/2006/relationships/image" Target="../media/SGPlot3647.png"/>
</Relationships>

</file>

<file path=ppt/slides/_rels/slide5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4.xml"/>
   <Relationship Id="rId2" Type="http://schemas.openxmlformats.org/officeDocument/2006/relationships/image" Target="../media/SGPlot3648.png"/>
   <Relationship Id="rId3" Type="http://schemas.openxmlformats.org/officeDocument/2006/relationships/image" Target="../media/SGPlot3649.png"/>
   <Relationship Id="rId4" Type="http://schemas.openxmlformats.org/officeDocument/2006/relationships/image" Target="../media/SGPlot3650.png"/>
   <Relationship Id="rId5" Type="http://schemas.openxmlformats.org/officeDocument/2006/relationships/image" Target="../media/SGPlot3651.png"/>
   <Relationship Id="rId6" Type="http://schemas.openxmlformats.org/officeDocument/2006/relationships/image" Target="../media/SGPlot3652.png"/>
   <Relationship Id="rId7" Type="http://schemas.openxmlformats.org/officeDocument/2006/relationships/image" Target="../media/SGPlot3653.png"/>
   <Relationship Id="rId8" Type="http://schemas.openxmlformats.org/officeDocument/2006/relationships/image" Target="../media/SGPlot3654.png"/>
   <Relationship Id="rId9" Type="http://schemas.openxmlformats.org/officeDocument/2006/relationships/image" Target="../media/SGPlot3655.png"/>
   <Relationship Id="rId10" Type="http://schemas.openxmlformats.org/officeDocument/2006/relationships/image" Target="../media/SGPlot3656.png"/>
   <Relationship Id="rId11" Type="http://schemas.openxmlformats.org/officeDocument/2006/relationships/image" Target="../media/SGPlot3657.png"/>
   <Relationship Id="rId12" Type="http://schemas.openxmlformats.org/officeDocument/2006/relationships/image" Target="../media/SGPlot3658.png"/>
   <Relationship Id="rId13" Type="http://schemas.openxmlformats.org/officeDocument/2006/relationships/image" Target="../media/SGPlot3659.png"/>
   <Relationship Id="rId14" Type="http://schemas.openxmlformats.org/officeDocument/2006/relationships/image" Target="../media/SGPlot3660.png"/>
   <Relationship Id="rId15" Type="http://schemas.openxmlformats.org/officeDocument/2006/relationships/image" Target="../media/SGPlot3661.png"/>
   <Relationship Id="rId16" Type="http://schemas.openxmlformats.org/officeDocument/2006/relationships/image" Target="../media/SGPlot3662.png"/>
   <Relationship Id="rId17" Type="http://schemas.openxmlformats.org/officeDocument/2006/relationships/image" Target="../media/SGPlot3663.png"/>
</Relationships>

</file>

<file path=ppt/slides/_rels/slide5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5.xml"/>
   <Relationship Id="rId2" Type="http://schemas.openxmlformats.org/officeDocument/2006/relationships/image" Target="../media/SGPlot3664.png"/>
   <Relationship Id="rId3" Type="http://schemas.openxmlformats.org/officeDocument/2006/relationships/image" Target="../media/SGPlot3665.png"/>
   <Relationship Id="rId4" Type="http://schemas.openxmlformats.org/officeDocument/2006/relationships/image" Target="../media/SGPlot3666.png"/>
   <Relationship Id="rId5" Type="http://schemas.openxmlformats.org/officeDocument/2006/relationships/image" Target="../media/SGPlot3667.png"/>
   <Relationship Id="rId6" Type="http://schemas.openxmlformats.org/officeDocument/2006/relationships/image" Target="../media/SGPlot3668.png"/>
   <Relationship Id="rId7" Type="http://schemas.openxmlformats.org/officeDocument/2006/relationships/image" Target="../media/SGPlot3669.png"/>
   <Relationship Id="rId8" Type="http://schemas.openxmlformats.org/officeDocument/2006/relationships/image" Target="../media/SGPlot3670.png"/>
   <Relationship Id="rId9" Type="http://schemas.openxmlformats.org/officeDocument/2006/relationships/image" Target="../media/SGPlot3671.png"/>
   <Relationship Id="rId10" Type="http://schemas.openxmlformats.org/officeDocument/2006/relationships/image" Target="../media/SGPlot3672.png"/>
   <Relationship Id="rId11" Type="http://schemas.openxmlformats.org/officeDocument/2006/relationships/image" Target="../media/SGPlot3673.png"/>
   <Relationship Id="rId12" Type="http://schemas.openxmlformats.org/officeDocument/2006/relationships/image" Target="../media/SGPlot3674.png"/>
   <Relationship Id="rId13" Type="http://schemas.openxmlformats.org/officeDocument/2006/relationships/image" Target="../media/SGPlot3675.png"/>
   <Relationship Id="rId14" Type="http://schemas.openxmlformats.org/officeDocument/2006/relationships/image" Target="../media/SGPlot3676.png"/>
   <Relationship Id="rId15" Type="http://schemas.openxmlformats.org/officeDocument/2006/relationships/image" Target="../media/SGPlot3677.png"/>
   <Relationship Id="rId16" Type="http://schemas.openxmlformats.org/officeDocument/2006/relationships/image" Target="../media/SGPlot3678.png"/>
   <Relationship Id="rId17" Type="http://schemas.openxmlformats.org/officeDocument/2006/relationships/image" Target="../media/SGPlot3679.png"/>
</Relationships>

</file>

<file path=ppt/slides/_rels/slide5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6.xml"/>
   <Relationship Id="rId2" Type="http://schemas.openxmlformats.org/officeDocument/2006/relationships/image" Target="../media/SGPlot3680.png"/>
   <Relationship Id="rId3" Type="http://schemas.openxmlformats.org/officeDocument/2006/relationships/image" Target="../media/SGPlot3681.png"/>
   <Relationship Id="rId4" Type="http://schemas.openxmlformats.org/officeDocument/2006/relationships/image" Target="../media/SGPlot3682.png"/>
   <Relationship Id="rId5" Type="http://schemas.openxmlformats.org/officeDocument/2006/relationships/image" Target="../media/SGPlot3683.png"/>
   <Relationship Id="rId6" Type="http://schemas.openxmlformats.org/officeDocument/2006/relationships/image" Target="../media/SGPlot3684.png"/>
   <Relationship Id="rId7" Type="http://schemas.openxmlformats.org/officeDocument/2006/relationships/image" Target="../media/SGPlot3685.png"/>
   <Relationship Id="rId8" Type="http://schemas.openxmlformats.org/officeDocument/2006/relationships/image" Target="../media/SGPlot3686.png"/>
   <Relationship Id="rId9" Type="http://schemas.openxmlformats.org/officeDocument/2006/relationships/image" Target="../media/SGPlot3687.png"/>
   <Relationship Id="rId10" Type="http://schemas.openxmlformats.org/officeDocument/2006/relationships/image" Target="../media/SGPlot3688.png"/>
   <Relationship Id="rId11" Type="http://schemas.openxmlformats.org/officeDocument/2006/relationships/image" Target="../media/SGPlot3689.png"/>
   <Relationship Id="rId12" Type="http://schemas.openxmlformats.org/officeDocument/2006/relationships/image" Target="../media/SGPlot3690.png"/>
   <Relationship Id="rId13" Type="http://schemas.openxmlformats.org/officeDocument/2006/relationships/image" Target="../media/SGPlot3691.png"/>
   <Relationship Id="rId14" Type="http://schemas.openxmlformats.org/officeDocument/2006/relationships/image" Target="../media/SGPlot3692.png"/>
   <Relationship Id="rId15" Type="http://schemas.openxmlformats.org/officeDocument/2006/relationships/image" Target="../media/SGPlot3693.png"/>
   <Relationship Id="rId16" Type="http://schemas.openxmlformats.org/officeDocument/2006/relationships/image" Target="../media/SGPlot3694.png"/>
   <Relationship Id="rId17" Type="http://schemas.openxmlformats.org/officeDocument/2006/relationships/image" Target="../media/SGPlot3695.png"/>
</Relationships>

</file>

<file path=ppt/slides/_rels/slide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6.xml"/>
   <Relationship Id="rId2" Type="http://schemas.openxmlformats.org/officeDocument/2006/relationships/image" Target="../media/SGPlot2880.png"/>
   <Relationship Id="rId3" Type="http://schemas.openxmlformats.org/officeDocument/2006/relationships/image" Target="../media/SGPlot2881.png"/>
   <Relationship Id="rId4" Type="http://schemas.openxmlformats.org/officeDocument/2006/relationships/image" Target="../media/SGPlot2882.png"/>
   <Relationship Id="rId5" Type="http://schemas.openxmlformats.org/officeDocument/2006/relationships/image" Target="../media/SGPlot2883.png"/>
   <Relationship Id="rId6" Type="http://schemas.openxmlformats.org/officeDocument/2006/relationships/image" Target="../media/SGPlot2884.png"/>
   <Relationship Id="rId7" Type="http://schemas.openxmlformats.org/officeDocument/2006/relationships/image" Target="../media/SGPlot2885.png"/>
   <Relationship Id="rId8" Type="http://schemas.openxmlformats.org/officeDocument/2006/relationships/image" Target="../media/SGPlot2886.png"/>
   <Relationship Id="rId9" Type="http://schemas.openxmlformats.org/officeDocument/2006/relationships/image" Target="../media/SGPlot2887.png"/>
   <Relationship Id="rId10" Type="http://schemas.openxmlformats.org/officeDocument/2006/relationships/image" Target="../media/SGPlot2888.png"/>
   <Relationship Id="rId11" Type="http://schemas.openxmlformats.org/officeDocument/2006/relationships/image" Target="../media/SGPlot2889.png"/>
   <Relationship Id="rId12" Type="http://schemas.openxmlformats.org/officeDocument/2006/relationships/image" Target="../media/SGPlot2890.png"/>
   <Relationship Id="rId13" Type="http://schemas.openxmlformats.org/officeDocument/2006/relationships/image" Target="../media/SGPlot2891.png"/>
   <Relationship Id="rId14" Type="http://schemas.openxmlformats.org/officeDocument/2006/relationships/image" Target="../media/SGPlot2892.png"/>
   <Relationship Id="rId15" Type="http://schemas.openxmlformats.org/officeDocument/2006/relationships/image" Target="../media/SGPlot2893.png"/>
   <Relationship Id="rId16" Type="http://schemas.openxmlformats.org/officeDocument/2006/relationships/image" Target="../media/SGPlot2894.png"/>
   <Relationship Id="rId17" Type="http://schemas.openxmlformats.org/officeDocument/2006/relationships/image" Target="../media/SGPlot2895.png"/>
</Relationships>

</file>

<file path=ppt/slides/_rels/slide7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7.xml"/>
   <Relationship Id="rId2" Type="http://schemas.openxmlformats.org/officeDocument/2006/relationships/image" Target="../media/SGPlot2896.png"/>
   <Relationship Id="rId3" Type="http://schemas.openxmlformats.org/officeDocument/2006/relationships/image" Target="../media/SGPlot2897.png"/>
   <Relationship Id="rId4" Type="http://schemas.openxmlformats.org/officeDocument/2006/relationships/image" Target="../media/SGPlot2898.png"/>
   <Relationship Id="rId5" Type="http://schemas.openxmlformats.org/officeDocument/2006/relationships/image" Target="../media/SGPlot2899.png"/>
   <Relationship Id="rId6" Type="http://schemas.openxmlformats.org/officeDocument/2006/relationships/image" Target="../media/SGPlot2900.png"/>
   <Relationship Id="rId7" Type="http://schemas.openxmlformats.org/officeDocument/2006/relationships/image" Target="../media/SGPlot2901.png"/>
   <Relationship Id="rId8" Type="http://schemas.openxmlformats.org/officeDocument/2006/relationships/image" Target="../media/SGPlot2902.png"/>
   <Relationship Id="rId9" Type="http://schemas.openxmlformats.org/officeDocument/2006/relationships/image" Target="../media/SGPlot2903.png"/>
   <Relationship Id="rId10" Type="http://schemas.openxmlformats.org/officeDocument/2006/relationships/image" Target="../media/SGPlot2904.png"/>
   <Relationship Id="rId11" Type="http://schemas.openxmlformats.org/officeDocument/2006/relationships/image" Target="../media/SGPlot2905.png"/>
   <Relationship Id="rId12" Type="http://schemas.openxmlformats.org/officeDocument/2006/relationships/image" Target="../media/SGPlot2906.png"/>
   <Relationship Id="rId13" Type="http://schemas.openxmlformats.org/officeDocument/2006/relationships/image" Target="../media/SGPlot2907.png"/>
   <Relationship Id="rId14" Type="http://schemas.openxmlformats.org/officeDocument/2006/relationships/image" Target="../media/SGPlot2908.png"/>
   <Relationship Id="rId15" Type="http://schemas.openxmlformats.org/officeDocument/2006/relationships/image" Target="../media/SGPlot2909.png"/>
   <Relationship Id="rId16" Type="http://schemas.openxmlformats.org/officeDocument/2006/relationships/image" Target="../media/SGPlot2910.png"/>
   <Relationship Id="rId17" Type="http://schemas.openxmlformats.org/officeDocument/2006/relationships/image" Target="../media/SGPlot2911.png"/>
</Relationships>

</file>

<file path=ppt/slides/_rels/slide8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8.xml"/>
   <Relationship Id="rId2" Type="http://schemas.openxmlformats.org/officeDocument/2006/relationships/image" Target="../media/SGPlot2912.png"/>
   <Relationship Id="rId3" Type="http://schemas.openxmlformats.org/officeDocument/2006/relationships/image" Target="../media/SGPlot2913.png"/>
   <Relationship Id="rId4" Type="http://schemas.openxmlformats.org/officeDocument/2006/relationships/image" Target="../media/SGPlot2914.png"/>
   <Relationship Id="rId5" Type="http://schemas.openxmlformats.org/officeDocument/2006/relationships/image" Target="../media/SGPlot2915.png"/>
   <Relationship Id="rId6" Type="http://schemas.openxmlformats.org/officeDocument/2006/relationships/image" Target="../media/SGPlot2916.png"/>
   <Relationship Id="rId7" Type="http://schemas.openxmlformats.org/officeDocument/2006/relationships/image" Target="../media/SGPlot2917.png"/>
   <Relationship Id="rId8" Type="http://schemas.openxmlformats.org/officeDocument/2006/relationships/image" Target="../media/SGPlot2918.png"/>
   <Relationship Id="rId9" Type="http://schemas.openxmlformats.org/officeDocument/2006/relationships/image" Target="../media/SGPlot2919.png"/>
   <Relationship Id="rId10" Type="http://schemas.openxmlformats.org/officeDocument/2006/relationships/image" Target="../media/SGPlot2920.png"/>
   <Relationship Id="rId11" Type="http://schemas.openxmlformats.org/officeDocument/2006/relationships/image" Target="../media/SGPlot2921.png"/>
   <Relationship Id="rId12" Type="http://schemas.openxmlformats.org/officeDocument/2006/relationships/image" Target="../media/SGPlot2922.png"/>
   <Relationship Id="rId13" Type="http://schemas.openxmlformats.org/officeDocument/2006/relationships/image" Target="../media/SGPlot2923.png"/>
   <Relationship Id="rId14" Type="http://schemas.openxmlformats.org/officeDocument/2006/relationships/image" Target="../media/SGPlot2924.png"/>
   <Relationship Id="rId15" Type="http://schemas.openxmlformats.org/officeDocument/2006/relationships/image" Target="../media/SGPlot2925.png"/>
   <Relationship Id="rId16" Type="http://schemas.openxmlformats.org/officeDocument/2006/relationships/image" Target="../media/SGPlot2926.png"/>
   <Relationship Id="rId17" Type="http://schemas.openxmlformats.org/officeDocument/2006/relationships/image" Target="../media/SGPlot2927.png"/>
</Relationships>

</file>

<file path=ppt/slides/_rels/slide9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9.xml"/>
   <Relationship Id="rId2" Type="http://schemas.openxmlformats.org/officeDocument/2006/relationships/image" Target="../media/SGPlot2928.png"/>
   <Relationship Id="rId3" Type="http://schemas.openxmlformats.org/officeDocument/2006/relationships/image" Target="../media/SGPlot2929.png"/>
   <Relationship Id="rId4" Type="http://schemas.openxmlformats.org/officeDocument/2006/relationships/image" Target="../media/SGPlot2930.png"/>
   <Relationship Id="rId5" Type="http://schemas.openxmlformats.org/officeDocument/2006/relationships/image" Target="../media/SGPlot2931.png"/>
   <Relationship Id="rId6" Type="http://schemas.openxmlformats.org/officeDocument/2006/relationships/image" Target="../media/SGPlot2932.png"/>
   <Relationship Id="rId7" Type="http://schemas.openxmlformats.org/officeDocument/2006/relationships/image" Target="../media/SGPlot2933.png"/>
   <Relationship Id="rId8" Type="http://schemas.openxmlformats.org/officeDocument/2006/relationships/image" Target="../media/SGPlot2934.png"/>
   <Relationship Id="rId9" Type="http://schemas.openxmlformats.org/officeDocument/2006/relationships/image" Target="../media/SGPlot2935.png"/>
   <Relationship Id="rId10" Type="http://schemas.openxmlformats.org/officeDocument/2006/relationships/image" Target="../media/SGPlot2936.png"/>
   <Relationship Id="rId11" Type="http://schemas.openxmlformats.org/officeDocument/2006/relationships/image" Target="../media/SGPlot2937.png"/>
   <Relationship Id="rId12" Type="http://schemas.openxmlformats.org/officeDocument/2006/relationships/image" Target="../media/SGPlot2938.png"/>
   <Relationship Id="rId13" Type="http://schemas.openxmlformats.org/officeDocument/2006/relationships/image" Target="../media/SGPlot2939.png"/>
   <Relationship Id="rId14" Type="http://schemas.openxmlformats.org/officeDocument/2006/relationships/image" Target="../media/SGPlot2940.png"/>
   <Relationship Id="rId15" Type="http://schemas.openxmlformats.org/officeDocument/2006/relationships/image" Target="../media/SGPlot2941.png"/>
   <Relationship Id="rId16" Type="http://schemas.openxmlformats.org/officeDocument/2006/relationships/image" Target="../media/SGPlot2942.png"/>
   <Relationship Id="rId17" Type="http://schemas.openxmlformats.org/officeDocument/2006/relationships/image" Target="../media/SGPlot2943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United States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title="The SGPlot Procedure" name="SGPlot280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" title="The SGPlot Procedure" name="SGPlot280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" title="The SGPlot Procedure" name="SGPlot280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" title="The SGPlot Procedure" name="SGPlot280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" title="The SGPlot Procedure" name="SGPlot280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" title="The SGPlot Procedure" name="SGPlot280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0" title="The SGPlot Procedure" name="SGPlot280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1" title="The SGPlot Procedure" name="SGPlot280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2" title="The SGPlot Procedure" name="SGPlot280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3" title="The SGPlot Procedure" name="SGPlot280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4" title="The SGPlot Procedure" name="SGPlot281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5" title="The SGPlot Procedure" name="SGPlot281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6" title="The SGPlot Procedure" name="SGPlot281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7" title="The SGPlot Procedure" name="SGPlot281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8" title="The SGPlot Procedure" name="SGPlot281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9" title="The SGPlot Procedure" name="SGPlot281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3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California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title="The SGPlot Procedure" name="SGPlot2944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76" title="The SGPlot Procedure" name="SGPlot2945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77" title="The SGPlot Procedure" name="SGPlot2946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78" title="The SGPlot Procedure" name="SGPlot2947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79" title="The SGPlot Procedure" name="SGPlot2948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80" title="The SGPlot Procedure" name="SGPlot2949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81" title="The SGPlot Procedure" name="SGPlot2950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82" title="The SGPlot Procedure" name="SGPlot2951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83" title="The SGPlot Procedure" name="SGPlot2952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84" title="The SGPlot Procedure" name="SGPlot2953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85" title="The SGPlot Procedure" name="SGPlot2954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86" title="The SGPlot Procedure" name="SGPlot2955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87" title="The SGPlot Procedure" name="SGPlot2956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88" title="The SGPlot Procedure" name="SGPlot2957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89" title="The SGPlot Procedure" name="SGPlot2958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90" title="The SGPlot Procedure" name="SGPlot2959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Colorado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title="The SGPlot Procedure" name="SGPlot296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95" title="The SGPlot Procedure" name="SGPlot296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96" title="The SGPlot Procedure" name="SGPlot296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97" title="The SGPlot Procedure" name="SGPlot296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98" title="The SGPlot Procedure" name="SGPlot296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99" title="The SGPlot Procedure" name="SGPlot296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00" title="The SGPlot Procedure" name="SGPlot296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01" title="The SGPlot Procedure" name="SGPlot296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02" title="The SGPlot Procedure" name="SGPlot296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03" title="The SGPlot Procedure" name="SGPlot296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04" title="The SGPlot Procedure" name="SGPlot297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205" title="The SGPlot Procedure" name="SGPlot297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206" title="The SGPlot Procedure" name="SGPlot297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207" title="The SGPlot Procedure" name="SGPlot297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208" title="The SGPlot Procedure" name="SGPlot297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209" title="The SGPlot Procedure" name="SGPlot297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Connecticut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title="The SGPlot Procedure" name="SGPlot2976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14" title="The SGPlot Procedure" name="SGPlot2977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15" title="The SGPlot Procedure" name="SGPlot2978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16" title="The SGPlot Procedure" name="SGPlot2979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17" title="The SGPlot Procedure" name="SGPlot2980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18" title="The SGPlot Procedure" name="SGPlot2981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19" title="The SGPlot Procedure" name="SGPlot2982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20" title="The SGPlot Procedure" name="SGPlot2983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21" title="The SGPlot Procedure" name="SGPlot2984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22" title="The SGPlot Procedure" name="SGPlot2985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23" title="The SGPlot Procedure" name="SGPlot2986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224" title="The SGPlot Procedure" name="SGPlot2987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225" title="The SGPlot Procedure" name="SGPlot2988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226" title="The SGPlot Procedure" name="SGPlot2989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227" title="The SGPlot Procedure" name="SGPlot2990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228" title="The SGPlot Procedure" name="SGPlot2991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Delaware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title="The SGPlot Procedure" name="SGPlot2992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33" title="The SGPlot Procedure" name="SGPlot2993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34" title="The SGPlot Procedure" name="SGPlot2994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35" title="The SGPlot Procedure" name="SGPlot2995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36" title="The SGPlot Procedure" name="SGPlot2996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37" title="The SGPlot Procedure" name="SGPlot2997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38" title="The SGPlot Procedure" name="SGPlot2998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39" title="The SGPlot Procedure" name="SGPlot2999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40" title="The SGPlot Procedure" name="SGPlot3000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41" title="The SGPlot Procedure" name="SGPlot3001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42" title="The SGPlot Procedure" name="SGPlot3002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243" title="The SGPlot Procedure" name="SGPlot3003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244" title="The SGPlot Procedure" name="SGPlot3004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245" title="The SGPlot Procedure" name="SGPlot3005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246" title="The SGPlot Procedure" name="SGPlot3006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247" title="The SGPlot Procedure" name="SGPlot3007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District of Columbia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title="The SGPlot Procedure" name="SGPlot3008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52" title="The SGPlot Procedure" name="SGPlot3009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53" title="The SGPlot Procedure" name="SGPlot3010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54" title="The SGPlot Procedure" name="SGPlot3011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55" title="The SGPlot Procedure" name="SGPlot3012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56" title="The SGPlot Procedure" name="SGPlot3013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57" title="The SGPlot Procedure" name="SGPlot3014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58" title="The SGPlot Procedure" name="SGPlot3015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59" title="The SGPlot Procedure" name="SGPlot3016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60" title="The SGPlot Procedure" name="SGPlot3017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61" title="The SGPlot Procedure" name="SGPlot3018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262" title="The SGPlot Procedure" name="SGPlot3019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263" title="The SGPlot Procedure" name="SGPlot3020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264" title="The SGPlot Procedure" name="SGPlot3021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265" title="The SGPlot Procedure" name="SGPlot3022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266" title="The SGPlot Procedure" name="SGPlot3023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Florida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title="The SGPlot Procedure" name="SGPlot3024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71" title="The SGPlot Procedure" name="SGPlot3025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72" title="The SGPlot Procedure" name="SGPlot3026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73" title="The SGPlot Procedure" name="SGPlot3027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74" title="The SGPlot Procedure" name="SGPlot3028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75" title="The SGPlot Procedure" name="SGPlot3029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76" title="The SGPlot Procedure" name="SGPlot3030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77" title="The SGPlot Procedure" name="SGPlot3031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78" title="The SGPlot Procedure" name="SGPlot3032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79" title="The SGPlot Procedure" name="SGPlot3033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80" title="The SGPlot Procedure" name="SGPlot3034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281" title="The SGPlot Procedure" name="SGPlot3035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282" title="The SGPlot Procedure" name="SGPlot3036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283" title="The SGPlot Procedure" name="SGPlot3037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284" title="The SGPlot Procedure" name="SGPlot3038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285" title="The SGPlot Procedure" name="SGPlot3039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Georgia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title="The SGPlot Procedure" name="SGPlot304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90" title="The SGPlot Procedure" name="SGPlot304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91" title="The SGPlot Procedure" name="SGPlot304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92" title="The SGPlot Procedure" name="SGPlot304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93" title="The SGPlot Procedure" name="SGPlot304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94" title="The SGPlot Procedure" name="SGPlot304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95" title="The SGPlot Procedure" name="SGPlot304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96" title="The SGPlot Procedure" name="SGPlot304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97" title="The SGPlot Procedure" name="SGPlot304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98" title="The SGPlot Procedure" name="SGPlot304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99" title="The SGPlot Procedure" name="SGPlot305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00" title="The SGPlot Procedure" name="SGPlot305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01" title="The SGPlot Procedure" name="SGPlot305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02" title="The SGPlot Procedure" name="SGPlot305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03" title="The SGPlot Procedure" name="SGPlot305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04" title="The SGPlot Procedure" name="SGPlot305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5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Hawaii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" title="The SGPlot Procedure" name="SGPlot3056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309" title="The SGPlot Procedure" name="SGPlot3057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310" title="The SGPlot Procedure" name="SGPlot3058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311" title="The SGPlot Procedure" name="SGPlot3059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312" title="The SGPlot Procedure" name="SGPlot3060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313" title="The SGPlot Procedure" name="SGPlot3061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314" title="The SGPlot Procedure" name="SGPlot3062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15" title="The SGPlot Procedure" name="SGPlot3063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16" title="The SGPlot Procedure" name="SGPlot3064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17" title="The SGPlot Procedure" name="SGPlot3065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18" title="The SGPlot Procedure" name="SGPlot3066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19" title="The SGPlot Procedure" name="SGPlot3067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20" title="The SGPlot Procedure" name="SGPlot3068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21" title="The SGPlot Procedure" name="SGPlot3069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22" title="The SGPlot Procedure" name="SGPlot3070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23" title="The SGPlot Procedure" name="SGPlot3071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5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Idaho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title="The SGPlot Procedure" name="SGPlot3072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328" title="The SGPlot Procedure" name="SGPlot3073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329" title="The SGPlot Procedure" name="SGPlot3074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330" title="The SGPlot Procedure" name="SGPlot3075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331" title="The SGPlot Procedure" name="SGPlot3076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332" title="The SGPlot Procedure" name="SGPlot3077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333" title="The SGPlot Procedure" name="SGPlot3078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34" title="The SGPlot Procedure" name="SGPlot3079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35" title="The SGPlot Procedure" name="SGPlot3080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36" title="The SGPlot Procedure" name="SGPlot3081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37" title="The SGPlot Procedure" name="SGPlot3082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38" title="The SGPlot Procedure" name="SGPlot3083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39" title="The SGPlot Procedure" name="SGPlot3084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40" title="The SGPlot Procedure" name="SGPlot3085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41" title="The SGPlot Procedure" name="SGPlot3086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42" title="The SGPlot Procedure" name="SGPlot3087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Illinois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title="The SGPlot Procedure" name="SGPlot3088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347" title="The SGPlot Procedure" name="SGPlot3089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348" title="The SGPlot Procedure" name="SGPlot3090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349" title="The SGPlot Procedure" name="SGPlot3091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350" title="The SGPlot Procedure" name="SGPlot3092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351" title="The SGPlot Procedure" name="SGPlot3093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352" title="The SGPlot Procedure" name="SGPlot3094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53" title="The SGPlot Procedure" name="SGPlot3095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54" title="The SGPlot Procedure" name="SGPlot3096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55" title="The SGPlot Procedure" name="SGPlot3097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56" title="The SGPlot Procedure" name="SGPlot3098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57" title="The SGPlot Procedure" name="SGPlot3099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58" title="The SGPlot Procedure" name="SGPlot3100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59" title="The SGPlot Procedure" name="SGPlot3101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60" title="The SGPlot Procedure" name="SGPlot3102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61" title="The SGPlot Procedure" name="SGPlot3103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Mideast + New England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title="The SGPlot Procedure" name="SGPlot2816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4" title="The SGPlot Procedure" name="SGPlot2817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5" title="The SGPlot Procedure" name="SGPlot2818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6" title="The SGPlot Procedure" name="SGPlot2819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7" title="The SGPlot Procedure" name="SGPlot2820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8" title="The SGPlot Procedure" name="SGPlot2821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9" title="The SGPlot Procedure" name="SGPlot2822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0" title="The SGPlot Procedure" name="SGPlot2823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1" title="The SGPlot Procedure" name="SGPlot2824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2" title="The SGPlot Procedure" name="SGPlot2825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3" title="The SGPlot Procedure" name="SGPlot2826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4" title="The SGPlot Procedure" name="SGPlot2827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5" title="The SGPlot Procedure" name="SGPlot2828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6" title="The SGPlot Procedure" name="SGPlot2829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7" title="The SGPlot Procedure" name="SGPlot2830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8" title="The SGPlot Procedure" name="SGPlot2831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3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Indiana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title="The SGPlot Procedure" name="SGPlot3104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366" title="The SGPlot Procedure" name="SGPlot3105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367" title="The SGPlot Procedure" name="SGPlot3106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368" title="The SGPlot Procedure" name="SGPlot3107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369" title="The SGPlot Procedure" name="SGPlot3108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370" title="The SGPlot Procedure" name="SGPlot3109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371" title="The SGPlot Procedure" name="SGPlot3110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72" title="The SGPlot Procedure" name="SGPlot3111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73" title="The SGPlot Procedure" name="SGPlot3112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74" title="The SGPlot Procedure" name="SGPlot3113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75" title="The SGPlot Procedure" name="SGPlot3114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76" title="The SGPlot Procedure" name="SGPlot3115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77" title="The SGPlot Procedure" name="SGPlot3116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78" title="The SGPlot Procedure" name="SGPlot3117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79" title="The SGPlot Procedure" name="SGPlot3118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80" title="The SGPlot Procedure" name="SGPlot3119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Iowa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title="The SGPlot Procedure" name="SGPlot312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385" title="The SGPlot Procedure" name="SGPlot312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386" title="The SGPlot Procedure" name="SGPlot312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387" title="The SGPlot Procedure" name="SGPlot312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388" title="The SGPlot Procedure" name="SGPlot312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389" title="The SGPlot Procedure" name="SGPlot312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390" title="The SGPlot Procedure" name="SGPlot312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91" title="The SGPlot Procedure" name="SGPlot312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92" title="The SGPlot Procedure" name="SGPlot312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93" title="The SGPlot Procedure" name="SGPlot312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94" title="The SGPlot Procedure" name="SGPlot313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95" title="The SGPlot Procedure" name="SGPlot313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96" title="The SGPlot Procedure" name="SGPlot313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97" title="The SGPlot Procedure" name="SGPlot313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98" title="The SGPlot Procedure" name="SGPlot313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99" title="The SGPlot Procedure" name="SGPlot313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Kansas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title="The SGPlot Procedure" name="SGPlot3136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04" title="The SGPlot Procedure" name="SGPlot3137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05" title="The SGPlot Procedure" name="SGPlot3138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06" title="The SGPlot Procedure" name="SGPlot3139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07" title="The SGPlot Procedure" name="SGPlot3140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08" title="The SGPlot Procedure" name="SGPlot3141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09" title="The SGPlot Procedure" name="SGPlot3142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10" title="The SGPlot Procedure" name="SGPlot3143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411" title="The SGPlot Procedure" name="SGPlot3144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412" title="The SGPlot Procedure" name="SGPlot3145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413" title="The SGPlot Procedure" name="SGPlot3146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414" title="The SGPlot Procedure" name="SGPlot3147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415" title="The SGPlot Procedure" name="SGPlot3148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416" title="The SGPlot Procedure" name="SGPlot3149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417" title="The SGPlot Procedure" name="SGPlot3150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418" title="The SGPlot Procedure" name="SGPlot3151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Kentucky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title="The SGPlot Procedure" name="SGPlot3152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23" title="The SGPlot Procedure" name="SGPlot3153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24" title="The SGPlot Procedure" name="SGPlot3154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25" title="The SGPlot Procedure" name="SGPlot3155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26" title="The SGPlot Procedure" name="SGPlot3156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27" title="The SGPlot Procedure" name="SGPlot3157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28" title="The SGPlot Procedure" name="SGPlot3158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29" title="The SGPlot Procedure" name="SGPlot3159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430" title="The SGPlot Procedure" name="SGPlot3160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431" title="The SGPlot Procedure" name="SGPlot3161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432" title="The SGPlot Procedure" name="SGPlot3162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433" title="The SGPlot Procedure" name="SGPlot3163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434" title="The SGPlot Procedure" name="SGPlot3164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435" title="The SGPlot Procedure" name="SGPlot3165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436" title="The SGPlot Procedure" name="SGPlot3166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437" title="The SGPlot Procedure" name="SGPlot3167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Louisiana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title="The SGPlot Procedure" name="SGPlot3168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42" title="The SGPlot Procedure" name="SGPlot3169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43" title="The SGPlot Procedure" name="SGPlot3170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44" title="The SGPlot Procedure" name="SGPlot3171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45" title="The SGPlot Procedure" name="SGPlot3172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46" title="The SGPlot Procedure" name="SGPlot3173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47" title="The SGPlot Procedure" name="SGPlot3174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48" title="The SGPlot Procedure" name="SGPlot3175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449" title="The SGPlot Procedure" name="SGPlot3176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450" title="The SGPlot Procedure" name="SGPlot3177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451" title="The SGPlot Procedure" name="SGPlot3178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452" title="The SGPlot Procedure" name="SGPlot3179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453" title="The SGPlot Procedure" name="SGPlot3180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454" title="The SGPlot Procedure" name="SGPlot3181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455" title="The SGPlot Procedure" name="SGPlot3182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456" title="The SGPlot Procedure" name="SGPlot3183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Maine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0" title="The SGPlot Procedure" name="SGPlot3184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61" title="The SGPlot Procedure" name="SGPlot3185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62" title="The SGPlot Procedure" name="SGPlot3186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63" title="The SGPlot Procedure" name="SGPlot3187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64" title="The SGPlot Procedure" name="SGPlot3188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65" title="The SGPlot Procedure" name="SGPlot3189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66" title="The SGPlot Procedure" name="SGPlot3190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67" title="The SGPlot Procedure" name="SGPlot3191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468" title="The SGPlot Procedure" name="SGPlot3192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469" title="The SGPlot Procedure" name="SGPlot3193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470" title="The SGPlot Procedure" name="SGPlot3194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471" title="The SGPlot Procedure" name="SGPlot3195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472" title="The SGPlot Procedure" name="SGPlot3196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473" title="The SGPlot Procedure" name="SGPlot3197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474" title="The SGPlot Procedure" name="SGPlot3198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475" title="The SGPlot Procedure" name="SGPlot3199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Maryland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title="The SGPlot Procedure" name="SGPlot320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80" title="The SGPlot Procedure" name="SGPlot320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81" title="The SGPlot Procedure" name="SGPlot320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82" title="The SGPlot Procedure" name="SGPlot320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83" title="The SGPlot Procedure" name="SGPlot320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84" title="The SGPlot Procedure" name="SGPlot320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85" title="The SGPlot Procedure" name="SGPlot320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86" title="The SGPlot Procedure" name="SGPlot320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487" title="The SGPlot Procedure" name="SGPlot320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488" title="The SGPlot Procedure" name="SGPlot320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489" title="The SGPlot Procedure" name="SGPlot321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490" title="The SGPlot Procedure" name="SGPlot321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491" title="The SGPlot Procedure" name="SGPlot321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492" title="The SGPlot Procedure" name="SGPlot321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493" title="The SGPlot Procedure" name="SGPlot321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494" title="The SGPlot Procedure" name="SGPlot321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5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6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Massachusetts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title="The SGPlot Procedure" name="SGPlot3216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99" title="The SGPlot Procedure" name="SGPlot3217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00" title="The SGPlot Procedure" name="SGPlot3218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01" title="The SGPlot Procedure" name="SGPlot3219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02" title="The SGPlot Procedure" name="SGPlot3220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03" title="The SGPlot Procedure" name="SGPlot3221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04" title="The SGPlot Procedure" name="SGPlot3222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505" title="The SGPlot Procedure" name="SGPlot3223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06" title="The SGPlot Procedure" name="SGPlot3224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07" title="The SGPlot Procedure" name="SGPlot3225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08" title="The SGPlot Procedure" name="SGPlot3226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09" title="The SGPlot Procedure" name="SGPlot3227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10" title="The SGPlot Procedure" name="SGPlot3228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11" title="The SGPlot Procedure" name="SGPlot3229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12" title="The SGPlot Procedure" name="SGPlot3230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13" title="The SGPlot Procedure" name="SGPlot3231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4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5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Michigan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7" title="The SGPlot Procedure" name="SGPlot3232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18" title="The SGPlot Procedure" name="SGPlot3233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19" title="The SGPlot Procedure" name="SGPlot3234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20" title="The SGPlot Procedure" name="SGPlot3235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21" title="The SGPlot Procedure" name="SGPlot3236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22" title="The SGPlot Procedure" name="SGPlot3237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23" title="The SGPlot Procedure" name="SGPlot3238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524" title="The SGPlot Procedure" name="SGPlot3239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25" title="The SGPlot Procedure" name="SGPlot3240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26" title="The SGPlot Procedure" name="SGPlot3241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27" title="The SGPlot Procedure" name="SGPlot3242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28" title="The SGPlot Procedure" name="SGPlot3243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29" title="The SGPlot Procedure" name="SGPlot3244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30" title="The SGPlot Procedure" name="SGPlot3245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31" title="The SGPlot Procedure" name="SGPlot3246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32" title="The SGPlot Procedure" name="SGPlot3247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3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4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Minnesota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title="The SGPlot Procedure" name="SGPlot3248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37" title="The SGPlot Procedure" name="SGPlot3249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38" title="The SGPlot Procedure" name="SGPlot3250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39" title="The SGPlot Procedure" name="SGPlot3251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40" title="The SGPlot Procedure" name="SGPlot3252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41" title="The SGPlot Procedure" name="SGPlot3253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42" title="The SGPlot Procedure" name="SGPlot3254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543" title="The SGPlot Procedure" name="SGPlot3255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44" title="The SGPlot Procedure" name="SGPlot3256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45" title="The SGPlot Procedure" name="SGPlot3257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46" title="The SGPlot Procedure" name="SGPlot3258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47" title="The SGPlot Procedure" name="SGPlot3259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48" title="The SGPlot Procedure" name="SGPlot3260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49" title="The SGPlot Procedure" name="SGPlot3261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50" title="The SGPlot Procedure" name="SGPlot3262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51" title="The SGPlot Procedure" name="SGPlot3263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Southeast + Southwest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title="The SGPlot Procedure" name="SGPlot2832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3" title="The SGPlot Procedure" name="SGPlot2833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4" title="The SGPlot Procedure" name="SGPlot2834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5" title="The SGPlot Procedure" name="SGPlot2835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6" title="The SGPlot Procedure" name="SGPlot2836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7" title="The SGPlot Procedure" name="SGPlot2837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8" title="The SGPlot Procedure" name="SGPlot2838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9" title="The SGPlot Procedure" name="SGPlot2839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0" title="The SGPlot Procedure" name="SGPlot2840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1" title="The SGPlot Procedure" name="SGPlot2841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2" title="The SGPlot Procedure" name="SGPlot2842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3" title="The SGPlot Procedure" name="SGPlot2843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4" title="The SGPlot Procedure" name="SGPlot2844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5" title="The SGPlot Procedure" name="SGPlot2845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6" title="The SGPlot Procedure" name="SGPlot2846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7" title="The SGPlot Procedure" name="SGPlot2847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3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Mississippi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5" title="The SGPlot Procedure" name="SGPlot3264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56" title="The SGPlot Procedure" name="SGPlot3265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57" title="The SGPlot Procedure" name="SGPlot3266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58" title="The SGPlot Procedure" name="SGPlot3267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59" title="The SGPlot Procedure" name="SGPlot3268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60" title="The SGPlot Procedure" name="SGPlot3269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61" title="The SGPlot Procedure" name="SGPlot3270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562" title="The SGPlot Procedure" name="SGPlot3271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63" title="The SGPlot Procedure" name="SGPlot3272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64" title="The SGPlot Procedure" name="SGPlot3273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65" title="The SGPlot Procedure" name="SGPlot3274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66" title="The SGPlot Procedure" name="SGPlot3275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67" title="The SGPlot Procedure" name="SGPlot3276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68" title="The SGPlot Procedure" name="SGPlot3277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69" title="The SGPlot Procedure" name="SGPlot3278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70" title="The SGPlot Procedure" name="SGPlot3279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Missouri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4" title="The SGPlot Procedure" name="SGPlot328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75" title="The SGPlot Procedure" name="SGPlot328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76" title="The SGPlot Procedure" name="SGPlot328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77" title="The SGPlot Procedure" name="SGPlot328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78" title="The SGPlot Procedure" name="SGPlot328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79" title="The SGPlot Procedure" name="SGPlot328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80" title="The SGPlot Procedure" name="SGPlot328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581" title="The SGPlot Procedure" name="SGPlot328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82" title="The SGPlot Procedure" name="SGPlot328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83" title="The SGPlot Procedure" name="SGPlot328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84" title="The SGPlot Procedure" name="SGPlot329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85" title="The SGPlot Procedure" name="SGPlot329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86" title="The SGPlot Procedure" name="SGPlot329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87" title="The SGPlot Procedure" name="SGPlot329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88" title="The SGPlot Procedure" name="SGPlot329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89" title="The SGPlot Procedure" name="SGPlot329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Montana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3" title="The SGPlot Procedure" name="SGPlot3296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94" title="The SGPlot Procedure" name="SGPlot3297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95" title="The SGPlot Procedure" name="SGPlot3298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96" title="The SGPlot Procedure" name="SGPlot3299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97" title="The SGPlot Procedure" name="SGPlot3300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98" title="The SGPlot Procedure" name="SGPlot3301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99" title="The SGPlot Procedure" name="SGPlot3302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00" title="The SGPlot Procedure" name="SGPlot3303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01" title="The SGPlot Procedure" name="SGPlot3304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02" title="The SGPlot Procedure" name="SGPlot3305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03" title="The SGPlot Procedure" name="SGPlot3306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04" title="The SGPlot Procedure" name="SGPlot3307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605" title="The SGPlot Procedure" name="SGPlot3308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606" title="The SGPlot Procedure" name="SGPlot3309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607" title="The SGPlot Procedure" name="SGPlot3310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608" title="The SGPlot Procedure" name="SGPlot3311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Nebraska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2" title="The SGPlot Procedure" name="SGPlot3312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13" title="The SGPlot Procedure" name="SGPlot3313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14" title="The SGPlot Procedure" name="SGPlot3314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15" title="The SGPlot Procedure" name="SGPlot3315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16" title="The SGPlot Procedure" name="SGPlot3316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17" title="The SGPlot Procedure" name="SGPlot3317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18" title="The SGPlot Procedure" name="SGPlot3318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19" title="The SGPlot Procedure" name="SGPlot3319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20" title="The SGPlot Procedure" name="SGPlot3320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21" title="The SGPlot Procedure" name="SGPlot3321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22" title="The SGPlot Procedure" name="SGPlot3322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23" title="The SGPlot Procedure" name="SGPlot3323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624" title="The SGPlot Procedure" name="SGPlot3324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625" title="The SGPlot Procedure" name="SGPlot3325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626" title="The SGPlot Procedure" name="SGPlot3326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627" title="The SGPlot Procedure" name="SGPlot3327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Nevada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1" title="The SGPlot Procedure" name="SGPlot3328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32" title="The SGPlot Procedure" name="SGPlot3329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33" title="The SGPlot Procedure" name="SGPlot3330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34" title="The SGPlot Procedure" name="SGPlot3331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35" title="The SGPlot Procedure" name="SGPlot3332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36" title="The SGPlot Procedure" name="SGPlot3333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37" title="The SGPlot Procedure" name="SGPlot3334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38" title="The SGPlot Procedure" name="SGPlot3335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39" title="The SGPlot Procedure" name="SGPlot3336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40" title="The SGPlot Procedure" name="SGPlot3337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41" title="The SGPlot Procedure" name="SGPlot3338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42" title="The SGPlot Procedure" name="SGPlot3339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643" title="The SGPlot Procedure" name="SGPlot3340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644" title="The SGPlot Procedure" name="SGPlot3341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645" title="The SGPlot Procedure" name="SGPlot3342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646" title="The SGPlot Procedure" name="SGPlot3343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New Hampshire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0" title="The SGPlot Procedure" name="SGPlot3344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51" title="The SGPlot Procedure" name="SGPlot3345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52" title="The SGPlot Procedure" name="SGPlot3346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53" title="The SGPlot Procedure" name="SGPlot3347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54" title="The SGPlot Procedure" name="SGPlot3348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55" title="The SGPlot Procedure" name="SGPlot3349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56" title="The SGPlot Procedure" name="SGPlot3350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57" title="The SGPlot Procedure" name="SGPlot3351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58" title="The SGPlot Procedure" name="SGPlot3352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59" title="The SGPlot Procedure" name="SGPlot3353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60" title="The SGPlot Procedure" name="SGPlot3354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61" title="The SGPlot Procedure" name="SGPlot3355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662" title="The SGPlot Procedure" name="SGPlot3356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663" title="The SGPlot Procedure" name="SGPlot3357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664" title="The SGPlot Procedure" name="SGPlot3358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665" title="The SGPlot Procedure" name="SGPlot3359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New Jersey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9" title="The SGPlot Procedure" name="SGPlot336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70" title="The SGPlot Procedure" name="SGPlot336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71" title="The SGPlot Procedure" name="SGPlot336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72" title="The SGPlot Procedure" name="SGPlot336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73" title="The SGPlot Procedure" name="SGPlot336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74" title="The SGPlot Procedure" name="SGPlot336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75" title="The SGPlot Procedure" name="SGPlot336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76" title="The SGPlot Procedure" name="SGPlot336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77" title="The SGPlot Procedure" name="SGPlot336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78" title="The SGPlot Procedure" name="SGPlot336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79" title="The SGPlot Procedure" name="SGPlot337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80" title="The SGPlot Procedure" name="SGPlot337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681" title="The SGPlot Procedure" name="SGPlot337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682" title="The SGPlot Procedure" name="SGPlot337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683" title="The SGPlot Procedure" name="SGPlot337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684" title="The SGPlot Procedure" name="SGPlot337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5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6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New Mexico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8" title="The SGPlot Procedure" name="SGPlot3376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89" title="The SGPlot Procedure" name="SGPlot3377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90" title="The SGPlot Procedure" name="SGPlot3378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91" title="The SGPlot Procedure" name="SGPlot3379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92" title="The SGPlot Procedure" name="SGPlot3380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93" title="The SGPlot Procedure" name="SGPlot3381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94" title="The SGPlot Procedure" name="SGPlot3382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95" title="The SGPlot Procedure" name="SGPlot3383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96" title="The SGPlot Procedure" name="SGPlot3384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97" title="The SGPlot Procedure" name="SGPlot3385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98" title="The SGPlot Procedure" name="SGPlot3386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99" title="The SGPlot Procedure" name="SGPlot3387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00" title="The SGPlot Procedure" name="SGPlot3388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01" title="The SGPlot Procedure" name="SGPlot3389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02" title="The SGPlot Procedure" name="SGPlot3390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03" title="The SGPlot Procedure" name="SGPlot3391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4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5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New York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7" title="The SGPlot Procedure" name="SGPlot3392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708" title="The SGPlot Procedure" name="SGPlot3393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709" title="The SGPlot Procedure" name="SGPlot3394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10" title="The SGPlot Procedure" name="SGPlot3395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711" title="The SGPlot Procedure" name="SGPlot3396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712" title="The SGPlot Procedure" name="SGPlot3397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713" title="The SGPlot Procedure" name="SGPlot3398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714" title="The SGPlot Procedure" name="SGPlot3399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715" title="The SGPlot Procedure" name="SGPlot3400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16" title="The SGPlot Procedure" name="SGPlot3401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17" title="The SGPlot Procedure" name="SGPlot3402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18" title="The SGPlot Procedure" name="SGPlot3403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19" title="The SGPlot Procedure" name="SGPlot3404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20" title="The SGPlot Procedure" name="SGPlot3405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21" title="The SGPlot Procedure" name="SGPlot3406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22" title="The SGPlot Procedure" name="SGPlot3407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3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4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North Carolina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6" title="The SGPlot Procedure" name="SGPlot3408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727" title="The SGPlot Procedure" name="SGPlot3409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728" title="The SGPlot Procedure" name="SGPlot3410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29" title="The SGPlot Procedure" name="SGPlot3411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730" title="The SGPlot Procedure" name="SGPlot3412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731" title="The SGPlot Procedure" name="SGPlot3413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732" title="The SGPlot Procedure" name="SGPlot3414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733" title="The SGPlot Procedure" name="SGPlot3415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734" title="The SGPlot Procedure" name="SGPlot3416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35" title="The SGPlot Procedure" name="SGPlot3417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36" title="The SGPlot Procedure" name="SGPlot3418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37" title="The SGPlot Procedure" name="SGPlot3419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38" title="The SGPlot Procedure" name="SGPlot3420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39" title="The SGPlot Procedure" name="SGPlot3421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40" title="The SGPlot Procedure" name="SGPlot3422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41" title="The SGPlot Procedure" name="SGPlot3423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Far West + Plains + Rocky Mountain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title="The SGPlot Procedure" name="SGPlot2848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2" title="The SGPlot Procedure" name="SGPlot2849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3" title="The SGPlot Procedure" name="SGPlot2850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4" title="The SGPlot Procedure" name="SGPlot2851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5" title="The SGPlot Procedure" name="SGPlot2852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6" title="The SGPlot Procedure" name="SGPlot2853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7" title="The SGPlot Procedure" name="SGPlot2854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8" title="The SGPlot Procedure" name="SGPlot2855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9" title="The SGPlot Procedure" name="SGPlot2856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0" title="The SGPlot Procedure" name="SGPlot2857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1" title="The SGPlot Procedure" name="SGPlot2858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2" title="The SGPlot Procedure" name="SGPlot2859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3" title="The SGPlot Procedure" name="SGPlot2860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4" title="The SGPlot Procedure" name="SGPlot2861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5" title="The SGPlot Procedure" name="SGPlot2862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6" title="The SGPlot Procedure" name="SGPlot2863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2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3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North Dakota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5" title="The SGPlot Procedure" name="SGPlot3424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746" title="The SGPlot Procedure" name="SGPlot3425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747" title="The SGPlot Procedure" name="SGPlot3426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48" title="The SGPlot Procedure" name="SGPlot3427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749" title="The SGPlot Procedure" name="SGPlot3428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750" title="The SGPlot Procedure" name="SGPlot3429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751" title="The SGPlot Procedure" name="SGPlot3430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752" title="The SGPlot Procedure" name="SGPlot3431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753" title="The SGPlot Procedure" name="SGPlot3432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54" title="The SGPlot Procedure" name="SGPlot3433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55" title="The SGPlot Procedure" name="SGPlot3434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56" title="The SGPlot Procedure" name="SGPlot3435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57" title="The SGPlot Procedure" name="SGPlot3436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58" title="The SGPlot Procedure" name="SGPlot3437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59" title="The SGPlot Procedure" name="SGPlot3438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60" title="The SGPlot Procedure" name="SGPlot3439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Ohio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4" title="The SGPlot Procedure" name="SGPlot344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765" title="The SGPlot Procedure" name="SGPlot344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766" title="The SGPlot Procedure" name="SGPlot344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67" title="The SGPlot Procedure" name="SGPlot344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768" title="The SGPlot Procedure" name="SGPlot344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769" title="The SGPlot Procedure" name="SGPlot344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770" title="The SGPlot Procedure" name="SGPlot344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771" title="The SGPlot Procedure" name="SGPlot344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772" title="The SGPlot Procedure" name="SGPlot344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73" title="The SGPlot Procedure" name="SGPlot344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74" title="The SGPlot Procedure" name="SGPlot345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75" title="The SGPlot Procedure" name="SGPlot345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76" title="The SGPlot Procedure" name="SGPlot345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77" title="The SGPlot Procedure" name="SGPlot345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78" title="The SGPlot Procedure" name="SGPlot345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79" title="The SGPlot Procedure" name="SGPlot345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Oklahoma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3" title="The SGPlot Procedure" name="SGPlot3456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784" title="The SGPlot Procedure" name="SGPlot3457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785" title="The SGPlot Procedure" name="SGPlot3458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86" title="The SGPlot Procedure" name="SGPlot3459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787" title="The SGPlot Procedure" name="SGPlot3460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788" title="The SGPlot Procedure" name="SGPlot3461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789" title="The SGPlot Procedure" name="SGPlot3462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790" title="The SGPlot Procedure" name="SGPlot3463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791" title="The SGPlot Procedure" name="SGPlot3464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92" title="The SGPlot Procedure" name="SGPlot3465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93" title="The SGPlot Procedure" name="SGPlot3466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94" title="The SGPlot Procedure" name="SGPlot3467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95" title="The SGPlot Procedure" name="SGPlot3468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96" title="The SGPlot Procedure" name="SGPlot3469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97" title="The SGPlot Procedure" name="SGPlot3470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98" title="The SGPlot Procedure" name="SGPlot3471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Oregon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2" title="The SGPlot Procedure" name="SGPlot3472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03" title="The SGPlot Procedure" name="SGPlot3473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04" title="The SGPlot Procedure" name="SGPlot3474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05" title="The SGPlot Procedure" name="SGPlot3475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06" title="The SGPlot Procedure" name="SGPlot3476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07" title="The SGPlot Procedure" name="SGPlot3477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08" title="The SGPlot Procedure" name="SGPlot3478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09" title="The SGPlot Procedure" name="SGPlot3479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10" title="The SGPlot Procedure" name="SGPlot3480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11" title="The SGPlot Procedure" name="SGPlot3481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812" title="The SGPlot Procedure" name="SGPlot3482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813" title="The SGPlot Procedure" name="SGPlot3483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814" title="The SGPlot Procedure" name="SGPlot3484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815" title="The SGPlot Procedure" name="SGPlot3485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816" title="The SGPlot Procedure" name="SGPlot3486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817" title="The SGPlot Procedure" name="SGPlot3487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Pennsylvania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1" title="The SGPlot Procedure" name="SGPlot3488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22" title="The SGPlot Procedure" name="SGPlot3489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23" title="The SGPlot Procedure" name="SGPlot3490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24" title="The SGPlot Procedure" name="SGPlot3491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25" title="The SGPlot Procedure" name="SGPlot3492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26" title="The SGPlot Procedure" name="SGPlot3493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27" title="The SGPlot Procedure" name="SGPlot3494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28" title="The SGPlot Procedure" name="SGPlot3495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29" title="The SGPlot Procedure" name="SGPlot3496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30" title="The SGPlot Procedure" name="SGPlot3497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831" title="The SGPlot Procedure" name="SGPlot3498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832" title="The SGPlot Procedure" name="SGPlot3499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833" title="The SGPlot Procedure" name="SGPlot3500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834" title="The SGPlot Procedure" name="SGPlot3501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835" title="The SGPlot Procedure" name="SGPlot3502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836" title="The SGPlot Procedure" name="SGPlot3503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Rhode Island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0" title="The SGPlot Procedure" name="SGPlot3504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41" title="The SGPlot Procedure" name="SGPlot3505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42" title="The SGPlot Procedure" name="SGPlot3506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43" title="The SGPlot Procedure" name="SGPlot3507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44" title="The SGPlot Procedure" name="SGPlot3508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45" title="The SGPlot Procedure" name="SGPlot3509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46" title="The SGPlot Procedure" name="SGPlot3510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47" title="The SGPlot Procedure" name="SGPlot3511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48" title="The SGPlot Procedure" name="SGPlot3512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49" title="The SGPlot Procedure" name="SGPlot3513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850" title="The SGPlot Procedure" name="SGPlot3514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851" title="The SGPlot Procedure" name="SGPlot3515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852" title="The SGPlot Procedure" name="SGPlot3516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853" title="The SGPlot Procedure" name="SGPlot3517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854" title="The SGPlot Procedure" name="SGPlot3518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855" title="The SGPlot Procedure" name="SGPlot3519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South Carolina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9" title="The SGPlot Procedure" name="SGPlot352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60" title="The SGPlot Procedure" name="SGPlot352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61" title="The SGPlot Procedure" name="SGPlot352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62" title="The SGPlot Procedure" name="SGPlot352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63" title="The SGPlot Procedure" name="SGPlot352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64" title="The SGPlot Procedure" name="SGPlot352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65" title="The SGPlot Procedure" name="SGPlot352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66" title="The SGPlot Procedure" name="SGPlot352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67" title="The SGPlot Procedure" name="SGPlot352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68" title="The SGPlot Procedure" name="SGPlot352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869" title="The SGPlot Procedure" name="SGPlot353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870" title="The SGPlot Procedure" name="SGPlot353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871" title="The SGPlot Procedure" name="SGPlot353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872" title="The SGPlot Procedure" name="SGPlot353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873" title="The SGPlot Procedure" name="SGPlot353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874" title="The SGPlot Procedure" name="SGPlot353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5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6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South Dakota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8" title="The SGPlot Procedure" name="SGPlot3536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79" title="The SGPlot Procedure" name="SGPlot3537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80" title="The SGPlot Procedure" name="SGPlot3538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81" title="The SGPlot Procedure" name="SGPlot3539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82" title="The SGPlot Procedure" name="SGPlot3540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83" title="The SGPlot Procedure" name="SGPlot3541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84" title="The SGPlot Procedure" name="SGPlot3542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85" title="The SGPlot Procedure" name="SGPlot3543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86" title="The SGPlot Procedure" name="SGPlot3544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87" title="The SGPlot Procedure" name="SGPlot3545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888" title="The SGPlot Procedure" name="SGPlot3546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889" title="The SGPlot Procedure" name="SGPlot3547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890" title="The SGPlot Procedure" name="SGPlot3548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891" title="The SGPlot Procedure" name="SGPlot3549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892" title="The SGPlot Procedure" name="SGPlot3550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893" title="The SGPlot Procedure" name="SGPlot3551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4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5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Tennessee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7" title="The SGPlot Procedure" name="SGPlot3552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98" title="The SGPlot Procedure" name="SGPlot3553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99" title="The SGPlot Procedure" name="SGPlot3554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00" title="The SGPlot Procedure" name="SGPlot3555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01" title="The SGPlot Procedure" name="SGPlot3556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02" title="The SGPlot Procedure" name="SGPlot3557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03" title="The SGPlot Procedure" name="SGPlot3558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04" title="The SGPlot Procedure" name="SGPlot3559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905" title="The SGPlot Procedure" name="SGPlot3560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906" title="The SGPlot Procedure" name="SGPlot3561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07" title="The SGPlot Procedure" name="SGPlot3562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08" title="The SGPlot Procedure" name="SGPlot3563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09" title="The SGPlot Procedure" name="SGPlot3564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10" title="The SGPlot Procedure" name="SGPlot3565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11" title="The SGPlot Procedure" name="SGPlot3566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12" title="The SGPlot Procedure" name="SGPlot3567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3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4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Texas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6" title="The SGPlot Procedure" name="SGPlot3568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917" title="The SGPlot Procedure" name="SGPlot3569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918" title="The SGPlot Procedure" name="SGPlot3570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19" title="The SGPlot Procedure" name="SGPlot3571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20" title="The SGPlot Procedure" name="SGPlot3572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21" title="The SGPlot Procedure" name="SGPlot3573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22" title="The SGPlot Procedure" name="SGPlot3574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23" title="The SGPlot Procedure" name="SGPlot3575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924" title="The SGPlot Procedure" name="SGPlot3576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925" title="The SGPlot Procedure" name="SGPlot3577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26" title="The SGPlot Procedure" name="SGPlot3578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27" title="The SGPlot Procedure" name="SGPlot3579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28" title="The SGPlot Procedure" name="SGPlot3580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29" title="The SGPlot Procedure" name="SGPlot3581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30" title="The SGPlot Procedure" name="SGPlot3582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31" title="The SGPlot Procedure" name="SGPlot3583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Great Lakes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title="The SGPlot Procedure" name="SGPlot2864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1" title="The SGPlot Procedure" name="SGPlot2865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2" title="The SGPlot Procedure" name="SGPlot2866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3" title="The SGPlot Procedure" name="SGPlot2867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4" title="The SGPlot Procedure" name="SGPlot2868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5" title="The SGPlot Procedure" name="SGPlot2869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6" title="The SGPlot Procedure" name="SGPlot2870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7" title="The SGPlot Procedure" name="SGPlot2871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8" title="The SGPlot Procedure" name="SGPlot2872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9" title="The SGPlot Procedure" name="SGPlot2873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0" title="The SGPlot Procedure" name="SGPlot2874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1" title="The SGPlot Procedure" name="SGPlot2875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2" title="The SGPlot Procedure" name="SGPlot2876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3" title="The SGPlot Procedure" name="SGPlot2877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4" title="The SGPlot Procedure" name="SGPlot2878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5" title="The SGPlot Procedure" name="SGPlot2879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2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3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Utah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5" title="The SGPlot Procedure" name="SGPlot3584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936" title="The SGPlot Procedure" name="SGPlot3585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937" title="The SGPlot Procedure" name="SGPlot3586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38" title="The SGPlot Procedure" name="SGPlot3587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39" title="The SGPlot Procedure" name="SGPlot3588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40" title="The SGPlot Procedure" name="SGPlot3589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41" title="The SGPlot Procedure" name="SGPlot3590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42" title="The SGPlot Procedure" name="SGPlot3591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943" title="The SGPlot Procedure" name="SGPlot3592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944" title="The SGPlot Procedure" name="SGPlot3593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45" title="The SGPlot Procedure" name="SGPlot3594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46" title="The SGPlot Procedure" name="SGPlot3595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47" title="The SGPlot Procedure" name="SGPlot3596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48" title="The SGPlot Procedure" name="SGPlot3597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49" title="The SGPlot Procedure" name="SGPlot3598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50" title="The SGPlot Procedure" name="SGPlot3599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Vermont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4" title="The SGPlot Procedure" name="SGPlot360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955" title="The SGPlot Procedure" name="SGPlot360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956" title="The SGPlot Procedure" name="SGPlot360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57" title="The SGPlot Procedure" name="SGPlot360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58" title="The SGPlot Procedure" name="SGPlot360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59" title="The SGPlot Procedure" name="SGPlot360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60" title="The SGPlot Procedure" name="SGPlot360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61" title="The SGPlot Procedure" name="SGPlot360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962" title="The SGPlot Procedure" name="SGPlot360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963" title="The SGPlot Procedure" name="SGPlot360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64" title="The SGPlot Procedure" name="SGPlot361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65" title="The SGPlot Procedure" name="SGPlot361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66" title="The SGPlot Procedure" name="SGPlot361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67" title="The SGPlot Procedure" name="SGPlot361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68" title="The SGPlot Procedure" name="SGPlot361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69" title="The SGPlot Procedure" name="SGPlot361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Virginia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3" title="The SGPlot Procedure" name="SGPlot3616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974" title="The SGPlot Procedure" name="SGPlot3617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975" title="The SGPlot Procedure" name="SGPlot3618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76" title="The SGPlot Procedure" name="SGPlot3619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77" title="The SGPlot Procedure" name="SGPlot3620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78" title="The SGPlot Procedure" name="SGPlot3621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79" title="The SGPlot Procedure" name="SGPlot3622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80" title="The SGPlot Procedure" name="SGPlot3623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981" title="The SGPlot Procedure" name="SGPlot3624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982" title="The SGPlot Procedure" name="SGPlot3625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83" title="The SGPlot Procedure" name="SGPlot3626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84" title="The SGPlot Procedure" name="SGPlot3627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85" title="The SGPlot Procedure" name="SGPlot3628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86" title="The SGPlot Procedure" name="SGPlot3629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87" title="The SGPlot Procedure" name="SGPlot3630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88" title="The SGPlot Procedure" name="SGPlot3631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Washington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2" title="The SGPlot Procedure" name="SGPlot3632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993" title="The SGPlot Procedure" name="SGPlot3633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994" title="The SGPlot Procedure" name="SGPlot3634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95" title="The SGPlot Procedure" name="SGPlot3635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96" title="The SGPlot Procedure" name="SGPlot3636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97" title="The SGPlot Procedure" name="SGPlot3637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98" title="The SGPlot Procedure" name="SGPlot3638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99" title="The SGPlot Procedure" name="SGPlot3639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000" title="The SGPlot Procedure" name="SGPlot3640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001" title="The SGPlot Procedure" name="SGPlot3641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002" title="The SGPlot Procedure" name="SGPlot3642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003" title="The SGPlot Procedure" name="SGPlot3643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004" title="The SGPlot Procedure" name="SGPlot3644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005" title="The SGPlot Procedure" name="SGPlot3645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006" title="The SGPlot Procedure" name="SGPlot3646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007" title="The SGPlot Procedure" name="SGPlot3647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West Virginia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1" title="The SGPlot Procedure" name="SGPlot3648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012" title="The SGPlot Procedure" name="SGPlot3649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013" title="The SGPlot Procedure" name="SGPlot3650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014" title="The SGPlot Procedure" name="SGPlot3651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015" title="The SGPlot Procedure" name="SGPlot3652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016" title="The SGPlot Procedure" name="SGPlot3653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017" title="The SGPlot Procedure" name="SGPlot3654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018" title="The SGPlot Procedure" name="SGPlot3655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019" title="The SGPlot Procedure" name="SGPlot3656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020" title="The SGPlot Procedure" name="SGPlot3657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021" title="The SGPlot Procedure" name="SGPlot3658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022" title="The SGPlot Procedure" name="SGPlot3659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023" title="The SGPlot Procedure" name="SGPlot3660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024" title="The SGPlot Procedure" name="SGPlot3661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025" title="The SGPlot Procedure" name="SGPlot3662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026" title="The SGPlot Procedure" name="SGPlot3663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Wisconsin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0" title="The SGPlot Procedure" name="SGPlot3664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031" title="The SGPlot Procedure" name="SGPlot3665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032" title="The SGPlot Procedure" name="SGPlot3666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033" title="The SGPlot Procedure" name="SGPlot3667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034" title="The SGPlot Procedure" name="SGPlot3668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035" title="The SGPlot Procedure" name="SGPlot3669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036" title="The SGPlot Procedure" name="SGPlot3670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037" title="The SGPlot Procedure" name="SGPlot3671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038" title="The SGPlot Procedure" name="SGPlot3672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039" title="The SGPlot Procedure" name="SGPlot3673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040" title="The SGPlot Procedure" name="SGPlot3674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041" title="The SGPlot Procedure" name="SGPlot3675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042" title="The SGPlot Procedure" name="SGPlot3676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043" title="The SGPlot Procedure" name="SGPlot3677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044" title="The SGPlot Procedure" name="SGPlot3678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045" title="The SGPlot Procedure" name="SGPlot3679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Wyoming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9" title="The SGPlot Procedure" name="SGPlot368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050" title="The SGPlot Procedure" name="SGPlot368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051" title="The SGPlot Procedure" name="SGPlot368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052" title="The SGPlot Procedure" name="SGPlot368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053" title="The SGPlot Procedure" name="SGPlot368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054" title="The SGPlot Procedure" name="SGPlot368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055" title="The SGPlot Procedure" name="SGPlot368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056" title="The SGPlot Procedure" name="SGPlot368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057" title="The SGPlot Procedure" name="SGPlot368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058" title="The SGPlot Procedure" name="SGPlot368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059" title="The SGPlot Procedure" name="SGPlot369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060" title="The SGPlot Procedure" name="SGPlot369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061" title="The SGPlot Procedure" name="SGPlot369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062" title="The SGPlot Procedure" name="SGPlot369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063" title="The SGPlot Procedure" name="SGPlot369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064" title="The SGPlot Procedure" name="SGPlot369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Alabama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title="The SGPlot Procedure" name="SGPlot2880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00" title="The SGPlot Procedure" name="SGPlot2881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01" title="The SGPlot Procedure" name="SGPlot2882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02" title="The SGPlot Procedure" name="SGPlot2883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03" title="The SGPlot Procedure" name="SGPlot2884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04" title="The SGPlot Procedure" name="SGPlot2885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05" title="The SGPlot Procedure" name="SGPlot2886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06" title="The SGPlot Procedure" name="SGPlot2887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07" title="The SGPlot Procedure" name="SGPlot2888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08" title="The SGPlot Procedure" name="SGPlot2889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09" title="The SGPlot Procedure" name="SGPlot2890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10" title="The SGPlot Procedure" name="SGPlot2891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11" title="The SGPlot Procedure" name="SGPlot2892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12" title="The SGPlot Procedure" name="SGPlot2893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13" title="The SGPlot Procedure" name="SGPlot2894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14" title="The SGPlot Procedure" name="SGPlot2895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Alaska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title="The SGPlot Procedure" name="SGPlot2896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19" title="The SGPlot Procedure" name="SGPlot2897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20" title="The SGPlot Procedure" name="SGPlot2898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21" title="The SGPlot Procedure" name="SGPlot2899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22" title="The SGPlot Procedure" name="SGPlot2900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23" title="The SGPlot Procedure" name="SGPlot2901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24" title="The SGPlot Procedure" name="SGPlot2902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25" title="The SGPlot Procedure" name="SGPlot2903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26" title="The SGPlot Procedure" name="SGPlot2904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27" title="The SGPlot Procedure" name="SGPlot2905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28" title="The SGPlot Procedure" name="SGPlot2906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29" title="The SGPlot Procedure" name="SGPlot2907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30" title="The SGPlot Procedure" name="SGPlot2908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31" title="The SGPlot Procedure" name="SGPlot2909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32" title="The SGPlot Procedure" name="SGPlot2910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33" title="The SGPlot Procedure" name="SGPlot2911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Arizona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title="The SGPlot Procedure" name="SGPlot2912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38" title="The SGPlot Procedure" name="SGPlot2913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39" title="The SGPlot Procedure" name="SGPlot2914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40" title="The SGPlot Procedure" name="SGPlot2915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41" title="The SGPlot Procedure" name="SGPlot2916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42" title="The SGPlot Procedure" name="SGPlot2917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43" title="The SGPlot Procedure" name="SGPlot2918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44" title="The SGPlot Procedure" name="SGPlot2919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45" title="The SGPlot Procedure" name="SGPlot2920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46" title="The SGPlot Procedure" name="SGPlot2921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47" title="The SGPlot Procedure" name="SGPlot2922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48" title="The SGPlot Procedure" name="SGPlot2923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49" title="The SGPlot Procedure" name="SGPlot2924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50" title="The SGPlot Procedure" name="SGPlot2925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51" title="The SGPlot Procedure" name="SGPlot2926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52" title="The SGPlot Procedure" name="SGPlot2927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Arkansas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title="The SGPlot Procedure" name="SGPlot2928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57" title="The SGPlot Procedure" name="SGPlot2929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58" title="The SGPlot Procedure" name="SGPlot2930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59" title="The SGPlot Procedure" name="SGPlot2931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60" title="The SGPlot Procedure" name="SGPlot2932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61" title="The SGPlot Procedure" name="SGPlot2933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62" title="The SGPlot Procedure" name="SGPlot2934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63" title="The SGPlot Procedure" name="SGPlot2935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64" title="The SGPlot Procedure" name="SGPlot2936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65" title="The SGPlot Procedure" name="SGPlot2937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66" title="The SGPlot Procedure" name="SGPlot2938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67" title="The SGPlot Procedure" name="SGPlot2939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68" title="The SGPlot Procedure" name="SGPlot2940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69" title="The SGPlot Procedure" name="SGPlot2941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70" title="The SGPlot Procedure" name="SGPlot2942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71" title="The SGPlot Procedure" name="SGPlot2943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DS Theme">
  <a:themeElements>
    <a:clrScheme name="ODS Them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DS Theme">
      <a:majorFont>
        <a:latin typeface="Courier New"/>
        <a:ea typeface=""/>
        <a:cs typeface=""/>
      </a:majorFont>
      <a:minorFont>
        <a:latin typeface="Courier New"/>
        <a:ea typeface=""/>
        <a:cs typeface=""/>
      </a:minorFont>
    </a:fontScheme>
    <a:fmtScheme name="ODS Them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cmpd="sng" algn="ctr" w="9525" cap="flat">
          <a:solidFill>
            <a:schemeClr val="phClr"/>
          </a:solidFill>
          <a:prstDash val="solid"/>
        </a:ln>
        <a:ln cmpd="sng" algn="ctr" w="25400" cap="flat">
          <a:solidFill>
            <a:schemeClr val="phClr"/>
          </a:solidFill>
          <a:prstDash val="solid"/>
        </a:ln>
        <a:ln cmpd="sng" algn="ctr" w="38100" cap="flat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On-screen Show (4:3)</PresentationFormat>
  <Slides>56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baseType="lpstr" size="57">
      <vt:lpstr>ODS Theme</vt:lpstr>
      <vt:lpstr>United States</vt:lpstr>
      <vt:lpstr>Mideast + New England</vt:lpstr>
      <vt:lpstr>Southeast + Southwest</vt:lpstr>
      <vt:lpstr>Far West + Plains + Rocky Mountain</vt:lpstr>
      <vt:lpstr>Great Lakes</vt:lpstr>
      <vt:lpstr>Alabama</vt:lpstr>
      <vt:lpstr>Alaska</vt:lpstr>
      <vt:lpstr>Arizona</vt:lpstr>
      <vt:lpstr>Arkansas</vt:lpstr>
      <vt:lpstr>California</vt:lpstr>
      <vt:lpstr>Colorado</vt:lpstr>
      <vt:lpstr>Connecticut</vt:lpstr>
      <vt:lpstr>Delaware</vt:lpstr>
      <vt:lpstr>District of Columbia</vt:lpstr>
      <vt:lpstr>Florida</vt:lpstr>
      <vt:lpstr>Georgia</vt:lpstr>
      <vt:lpstr>Hawaii</vt:lpstr>
      <vt:lpstr>Idaho</vt:lpstr>
      <vt:lpstr>Illinois</vt:lpstr>
      <vt:lpstr>Indiana</vt:lpstr>
      <vt:lpstr>Iowa</vt:lpstr>
      <vt:lpstr>Kansas</vt:lpstr>
      <vt:lpstr>Kentucky</vt:lpstr>
      <vt:lpstr>Louisiana</vt:lpstr>
      <vt:lpstr>Maine</vt:lpstr>
      <vt:lpstr>Maryland</vt:lpstr>
      <vt:lpstr>Massachusetts</vt:lpstr>
      <vt:lpstr>Michigan</vt:lpstr>
      <vt:lpstr>Minnesota</vt:lpstr>
      <vt:lpstr>Mississippi</vt:lpstr>
      <vt:lpstr>Missouri</vt:lpstr>
      <vt:lpstr>Montana</vt:lpstr>
      <vt:lpstr>Nebraska</vt:lpstr>
      <vt:lpstr>Nevada</vt:lpstr>
      <vt:lpstr>New Hampshire</vt:lpstr>
      <vt:lpstr>New Jersey</vt:lpstr>
      <vt:lpstr>New Mexico</vt:lpstr>
      <vt:lpstr>New York</vt:lpstr>
      <vt:lpstr>North Carolina</vt:lpstr>
      <vt:lpstr>North Dakota</vt:lpstr>
      <vt:lpstr>Ohio</vt:lpstr>
      <vt:lpstr>Oklahoma</vt:lpstr>
      <vt:lpstr>Oregon</vt:lpstr>
      <vt:lpstr>Pennsylvania</vt:lpstr>
      <vt:lpstr>Rhode Island</vt:lpstr>
      <vt:lpstr>South Carolina</vt:lpstr>
      <vt:lpstr>South Dakota</vt:lpstr>
      <vt:lpstr>Tennessee</vt:lpstr>
      <vt:lpstr>Texas</vt:lpstr>
      <vt:lpstr>Utah</vt:lpstr>
      <vt:lpstr>Vermont</vt:lpstr>
      <vt:lpstr>Virginia</vt:lpstr>
      <vt:lpstr>Washington</vt:lpstr>
      <vt:lpstr>West Virginia</vt:lpstr>
      <vt:lpstr>Wisconsin</vt:lpstr>
      <vt:lpstr>Wyoming</vt:lpstr>
    </vt:vector>
  </TitlesOfParts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!-- saslongversion 9.04.01M7P08052020 -->
  <!-- syshostinfolong X64_10PRO WIN 10.0.19041  Workstation -->
  <dc:creator>lzalla1</dc:creator>
  <cp:lastModifiedBy>lzalla1</cp:lastModifiedBy>
  <cp:revision>1</cp:revision>
  <dcterms:created xsi:type="dcterms:W3CDTF">2023-11-09T16:41:02-05:00</dcterms:created>
  <dcterms:modified xsi:type="dcterms:W3CDTF">2023-11-09T16:41:02-05:00</dcterms:modified>
</cp:coreProperties>
</file>